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0" r:id="rId6"/>
    <p:sldId id="258" r:id="rId7"/>
    <p:sldId id="265" r:id="rId8"/>
    <p:sldId id="259" r:id="rId9"/>
    <p:sldId id="263" r:id="rId10"/>
    <p:sldId id="262" r:id="rId11"/>
    <p:sldId id="264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B75B9-2D21-428E-8CFA-BB271631152B}" v="30" dt="2025-11-19T08:33:43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a Máchová" userId="4861bae6-c534-4066-b16e-587fe82ff42a" providerId="ADAL" clId="{FB7B2794-19F3-4ED3-AED8-196C607ADEAE}"/>
    <pc:docChg chg="custSel delSld modSld">
      <pc:chgData name="Petra Máchová" userId="4861bae6-c534-4066-b16e-587fe82ff42a" providerId="ADAL" clId="{FB7B2794-19F3-4ED3-AED8-196C607ADEAE}" dt="2025-11-19T08:48:42.021" v="1114" actId="20577"/>
      <pc:docMkLst>
        <pc:docMk/>
      </pc:docMkLst>
      <pc:sldChg chg="modSp mod">
        <pc:chgData name="Petra Máchová" userId="4861bae6-c534-4066-b16e-587fe82ff42a" providerId="ADAL" clId="{FB7B2794-19F3-4ED3-AED8-196C607ADEAE}" dt="2025-11-18T12:34:13.374" v="15" actId="20577"/>
        <pc:sldMkLst>
          <pc:docMk/>
          <pc:sldMk cId="474862186" sldId="256"/>
        </pc:sldMkLst>
        <pc:spChg chg="mod">
          <ac:chgData name="Petra Máchová" userId="4861bae6-c534-4066-b16e-587fe82ff42a" providerId="ADAL" clId="{FB7B2794-19F3-4ED3-AED8-196C607ADEAE}" dt="2025-11-18T12:33:54.705" v="3" actId="113"/>
          <ac:spMkLst>
            <pc:docMk/>
            <pc:sldMk cId="474862186" sldId="256"/>
            <ac:spMk id="5" creationId="{12898FBE-D44F-8EC3-293E-EEAFF125165D}"/>
          </ac:spMkLst>
        </pc:spChg>
        <pc:spChg chg="mod">
          <ac:chgData name="Petra Máchová" userId="4861bae6-c534-4066-b16e-587fe82ff42a" providerId="ADAL" clId="{FB7B2794-19F3-4ED3-AED8-196C607ADEAE}" dt="2025-11-18T12:34:13.374" v="15" actId="20577"/>
          <ac:spMkLst>
            <pc:docMk/>
            <pc:sldMk cId="474862186" sldId="256"/>
            <ac:spMk id="6" creationId="{FACD360B-5F79-D784-8CDC-263315255BD7}"/>
          </ac:spMkLst>
        </pc:spChg>
      </pc:sldChg>
      <pc:sldChg chg="addSp modSp mod">
        <pc:chgData name="Petra Máchová" userId="4861bae6-c534-4066-b16e-587fe82ff42a" providerId="ADAL" clId="{FB7B2794-19F3-4ED3-AED8-196C607ADEAE}" dt="2025-11-18T12:45:26.601" v="147" actId="113"/>
        <pc:sldMkLst>
          <pc:docMk/>
          <pc:sldMk cId="3750681019" sldId="258"/>
        </pc:sldMkLst>
        <pc:spChg chg="add mod">
          <ac:chgData name="Petra Máchová" userId="4861bae6-c534-4066-b16e-587fe82ff42a" providerId="ADAL" clId="{FB7B2794-19F3-4ED3-AED8-196C607ADEAE}" dt="2025-11-18T12:45:26.601" v="147" actId="113"/>
          <ac:spMkLst>
            <pc:docMk/>
            <pc:sldMk cId="3750681019" sldId="258"/>
            <ac:spMk id="2" creationId="{DD50D48F-C15C-1CBE-D88C-565D4315D717}"/>
          </ac:spMkLst>
        </pc:spChg>
        <pc:spChg chg="mod">
          <ac:chgData name="Petra Máchová" userId="4861bae6-c534-4066-b16e-587fe82ff42a" providerId="ADAL" clId="{FB7B2794-19F3-4ED3-AED8-196C607ADEAE}" dt="2025-11-18T12:44:16.079" v="109" actId="14100"/>
          <ac:spMkLst>
            <pc:docMk/>
            <pc:sldMk cId="3750681019" sldId="258"/>
            <ac:spMk id="9" creationId="{455E6B73-9D93-05E9-AA14-01AC873ED788}"/>
          </ac:spMkLst>
        </pc:spChg>
        <pc:graphicFrameChg chg="mod">
          <ac:chgData name="Petra Máchová" userId="4861bae6-c534-4066-b16e-587fe82ff42a" providerId="ADAL" clId="{FB7B2794-19F3-4ED3-AED8-196C607ADEAE}" dt="2025-11-18T12:44:25.551" v="111" actId="1076"/>
          <ac:graphicFrameMkLst>
            <pc:docMk/>
            <pc:sldMk cId="3750681019" sldId="258"/>
            <ac:graphicFrameMk id="8" creationId="{378F900B-F7DF-AFFC-CD8A-18A9B46C6631}"/>
          </ac:graphicFrameMkLst>
        </pc:graphicFrameChg>
      </pc:sldChg>
      <pc:sldChg chg="addSp modSp mod">
        <pc:chgData name="Petra Máchová" userId="4861bae6-c534-4066-b16e-587fe82ff42a" providerId="ADAL" clId="{FB7B2794-19F3-4ED3-AED8-196C607ADEAE}" dt="2025-11-18T12:50:24.841" v="187" actId="1076"/>
        <pc:sldMkLst>
          <pc:docMk/>
          <pc:sldMk cId="2507694828" sldId="259"/>
        </pc:sldMkLst>
        <pc:spChg chg="add mod">
          <ac:chgData name="Petra Máchová" userId="4861bae6-c534-4066-b16e-587fe82ff42a" providerId="ADAL" clId="{FB7B2794-19F3-4ED3-AED8-196C607ADEAE}" dt="2025-11-18T12:50:24.841" v="187" actId="1076"/>
          <ac:spMkLst>
            <pc:docMk/>
            <pc:sldMk cId="2507694828" sldId="259"/>
            <ac:spMk id="2" creationId="{74172C78-FA39-9552-BEDF-7A1AFB714AEA}"/>
          </ac:spMkLst>
        </pc:spChg>
        <pc:spChg chg="mod">
          <ac:chgData name="Petra Máchová" userId="4861bae6-c534-4066-b16e-587fe82ff42a" providerId="ADAL" clId="{FB7B2794-19F3-4ED3-AED8-196C607ADEAE}" dt="2025-11-18T12:50:02.880" v="184" actId="14100"/>
          <ac:spMkLst>
            <pc:docMk/>
            <pc:sldMk cId="2507694828" sldId="259"/>
            <ac:spMk id="9" creationId="{455E6B73-9D93-05E9-AA14-01AC873ED788}"/>
          </ac:spMkLst>
        </pc:spChg>
        <pc:graphicFrameChg chg="mod">
          <ac:chgData name="Petra Máchová" userId="4861bae6-c534-4066-b16e-587fe82ff42a" providerId="ADAL" clId="{FB7B2794-19F3-4ED3-AED8-196C607ADEAE}" dt="2025-11-18T12:50:06.681" v="185" actId="1076"/>
          <ac:graphicFrameMkLst>
            <pc:docMk/>
            <pc:sldMk cId="2507694828" sldId="259"/>
            <ac:graphicFrameMk id="13" creationId="{12642BD6-627D-1603-C6AC-DA27DDC542E4}"/>
          </ac:graphicFrameMkLst>
        </pc:graphicFrameChg>
      </pc:sldChg>
      <pc:sldChg chg="addSp modSp mod">
        <pc:chgData name="Petra Máchová" userId="4861bae6-c534-4066-b16e-587fe82ff42a" providerId="ADAL" clId="{FB7B2794-19F3-4ED3-AED8-196C607ADEAE}" dt="2025-11-18T13:03:38.939" v="651" actId="20577"/>
        <pc:sldMkLst>
          <pc:docMk/>
          <pc:sldMk cId="3040370418" sldId="262"/>
        </pc:sldMkLst>
        <pc:spChg chg="add mod">
          <ac:chgData name="Petra Máchová" userId="4861bae6-c534-4066-b16e-587fe82ff42a" providerId="ADAL" clId="{FB7B2794-19F3-4ED3-AED8-196C607ADEAE}" dt="2025-11-18T13:03:38.939" v="651" actId="20577"/>
          <ac:spMkLst>
            <pc:docMk/>
            <pc:sldMk cId="3040370418" sldId="262"/>
            <ac:spMk id="2" creationId="{73684640-009A-ECC1-6F80-7C047AD199B9}"/>
          </ac:spMkLst>
        </pc:spChg>
        <pc:graphicFrameChg chg="mod">
          <ac:chgData name="Petra Máchová" userId="4861bae6-c534-4066-b16e-587fe82ff42a" providerId="ADAL" clId="{FB7B2794-19F3-4ED3-AED8-196C607ADEAE}" dt="2025-11-18T12:52:58.033" v="230" actId="1076"/>
          <ac:graphicFrameMkLst>
            <pc:docMk/>
            <pc:sldMk cId="3040370418" sldId="262"/>
            <ac:graphicFrameMk id="11" creationId="{9EBE4A03-C190-8B29-F2EF-DB285B4F6BEB}"/>
          </ac:graphicFrameMkLst>
        </pc:graphicFrameChg>
      </pc:sldChg>
      <pc:sldChg chg="addSp modSp mod">
        <pc:chgData name="Petra Máchová" userId="4861bae6-c534-4066-b16e-587fe82ff42a" providerId="ADAL" clId="{FB7B2794-19F3-4ED3-AED8-196C607ADEAE}" dt="2025-11-18T12:52:28.314" v="226" actId="20577"/>
        <pc:sldMkLst>
          <pc:docMk/>
          <pc:sldMk cId="4179801393" sldId="263"/>
        </pc:sldMkLst>
        <pc:spChg chg="add mod">
          <ac:chgData name="Petra Máchová" userId="4861bae6-c534-4066-b16e-587fe82ff42a" providerId="ADAL" clId="{FB7B2794-19F3-4ED3-AED8-196C607ADEAE}" dt="2025-11-18T12:52:28.314" v="226" actId="20577"/>
          <ac:spMkLst>
            <pc:docMk/>
            <pc:sldMk cId="4179801393" sldId="263"/>
            <ac:spMk id="2" creationId="{5A435200-A4CA-87AF-BB38-40F359244523}"/>
          </ac:spMkLst>
        </pc:spChg>
        <pc:spChg chg="mod">
          <ac:chgData name="Petra Máchová" userId="4861bae6-c534-4066-b16e-587fe82ff42a" providerId="ADAL" clId="{FB7B2794-19F3-4ED3-AED8-196C607ADEAE}" dt="2025-11-18T12:50:46.593" v="188" actId="14100"/>
          <ac:spMkLst>
            <pc:docMk/>
            <pc:sldMk cId="4179801393" sldId="263"/>
            <ac:spMk id="9" creationId="{455E6B73-9D93-05E9-AA14-01AC873ED788}"/>
          </ac:spMkLst>
        </pc:spChg>
        <pc:graphicFrameChg chg="mod">
          <ac:chgData name="Petra Máchová" userId="4861bae6-c534-4066-b16e-587fe82ff42a" providerId="ADAL" clId="{FB7B2794-19F3-4ED3-AED8-196C607ADEAE}" dt="2025-11-18T12:50:56.825" v="191" actId="1076"/>
          <ac:graphicFrameMkLst>
            <pc:docMk/>
            <pc:sldMk cId="4179801393" sldId="263"/>
            <ac:graphicFrameMk id="13" creationId="{12642BD6-627D-1603-C6AC-DA27DDC542E4}"/>
          </ac:graphicFrameMkLst>
        </pc:graphicFrameChg>
      </pc:sldChg>
      <pc:sldChg chg="addSp modSp mod">
        <pc:chgData name="Petra Máchová" userId="4861bae6-c534-4066-b16e-587fe82ff42a" providerId="ADAL" clId="{FB7B2794-19F3-4ED3-AED8-196C607ADEAE}" dt="2025-11-18T12:47:36.640" v="164" actId="1076"/>
        <pc:sldMkLst>
          <pc:docMk/>
          <pc:sldMk cId="3708637221" sldId="265"/>
        </pc:sldMkLst>
        <pc:spChg chg="add mod">
          <ac:chgData name="Petra Máchová" userId="4861bae6-c534-4066-b16e-587fe82ff42a" providerId="ADAL" clId="{FB7B2794-19F3-4ED3-AED8-196C607ADEAE}" dt="2025-11-18T12:47:36.640" v="164" actId="1076"/>
          <ac:spMkLst>
            <pc:docMk/>
            <pc:sldMk cId="3708637221" sldId="265"/>
            <ac:spMk id="2" creationId="{F82FC9A1-0197-0625-14DD-CEEA1DFAC6D2}"/>
          </ac:spMkLst>
        </pc:spChg>
        <pc:spChg chg="mod">
          <ac:chgData name="Petra Máchová" userId="4861bae6-c534-4066-b16e-587fe82ff42a" providerId="ADAL" clId="{FB7B2794-19F3-4ED3-AED8-196C607ADEAE}" dt="2025-11-18T12:46:50.940" v="155" actId="27636"/>
          <ac:spMkLst>
            <pc:docMk/>
            <pc:sldMk cId="3708637221" sldId="265"/>
            <ac:spMk id="9" creationId="{455E6B73-9D93-05E9-AA14-01AC873ED788}"/>
          </ac:spMkLst>
        </pc:spChg>
        <pc:graphicFrameChg chg="mod">
          <ac:chgData name="Petra Máchová" userId="4861bae6-c534-4066-b16e-587fe82ff42a" providerId="ADAL" clId="{FB7B2794-19F3-4ED3-AED8-196C607ADEAE}" dt="2025-11-18T12:46:58.808" v="156" actId="1076"/>
          <ac:graphicFrameMkLst>
            <pc:docMk/>
            <pc:sldMk cId="3708637221" sldId="265"/>
            <ac:graphicFrameMk id="8" creationId="{378F900B-F7DF-AFFC-CD8A-18A9B46C6631}"/>
          </ac:graphicFrameMkLst>
        </pc:graphicFrameChg>
      </pc:sldChg>
      <pc:sldChg chg="modSp mod">
        <pc:chgData name="Petra Máchová" userId="4861bae6-c534-4066-b16e-587fe82ff42a" providerId="ADAL" clId="{FB7B2794-19F3-4ED3-AED8-196C607ADEAE}" dt="2025-11-18T13:08:31.140" v="1042" actId="404"/>
        <pc:sldMkLst>
          <pc:docMk/>
          <pc:sldMk cId="2389499632" sldId="266"/>
        </pc:sldMkLst>
        <pc:spChg chg="mod">
          <ac:chgData name="Petra Máchová" userId="4861bae6-c534-4066-b16e-587fe82ff42a" providerId="ADAL" clId="{FB7B2794-19F3-4ED3-AED8-196C607ADEAE}" dt="2025-11-18T13:08:31.140" v="1042" actId="404"/>
          <ac:spMkLst>
            <pc:docMk/>
            <pc:sldMk cId="2389499632" sldId="266"/>
            <ac:spMk id="9" creationId="{455E6B73-9D93-05E9-AA14-01AC873ED788}"/>
          </ac:spMkLst>
        </pc:spChg>
        <pc:graphicFrameChg chg="mod modGraphic">
          <ac:chgData name="Petra Máchová" userId="4861bae6-c534-4066-b16e-587fe82ff42a" providerId="ADAL" clId="{FB7B2794-19F3-4ED3-AED8-196C607ADEAE}" dt="2025-11-18T13:08:16.291" v="1040" actId="20577"/>
          <ac:graphicFrameMkLst>
            <pc:docMk/>
            <pc:sldMk cId="2389499632" sldId="266"/>
            <ac:graphicFrameMk id="8" creationId="{378F900B-F7DF-AFFC-CD8A-18A9B46C6631}"/>
          </ac:graphicFrameMkLst>
        </pc:graphicFrameChg>
      </pc:sldChg>
      <pc:sldChg chg="del">
        <pc:chgData name="Petra Máchová" userId="4861bae6-c534-4066-b16e-587fe82ff42a" providerId="ADAL" clId="{FB7B2794-19F3-4ED3-AED8-196C607ADEAE}" dt="2025-11-18T13:03:54.452" v="652" actId="2696"/>
        <pc:sldMkLst>
          <pc:docMk/>
          <pc:sldMk cId="2669532234" sldId="267"/>
        </pc:sldMkLst>
      </pc:sldChg>
      <pc:sldChg chg="modSp mod">
        <pc:chgData name="Petra Máchová" userId="4861bae6-c534-4066-b16e-587fe82ff42a" providerId="ADAL" clId="{FB7B2794-19F3-4ED3-AED8-196C607ADEAE}" dt="2025-11-18T13:04:17.451" v="680" actId="20577"/>
        <pc:sldMkLst>
          <pc:docMk/>
          <pc:sldMk cId="4131398282" sldId="268"/>
        </pc:sldMkLst>
        <pc:graphicFrameChg chg="modGraphic">
          <ac:chgData name="Petra Máchová" userId="4861bae6-c534-4066-b16e-587fe82ff42a" providerId="ADAL" clId="{FB7B2794-19F3-4ED3-AED8-196C607ADEAE}" dt="2025-11-18T13:04:17.451" v="680" actId="20577"/>
          <ac:graphicFrameMkLst>
            <pc:docMk/>
            <pc:sldMk cId="4131398282" sldId="268"/>
            <ac:graphicFrameMk id="11" creationId="{9EBE4A03-C190-8B29-F2EF-DB285B4F6BEB}"/>
          </ac:graphicFrameMkLst>
        </pc:graphicFrameChg>
      </pc:sldChg>
      <pc:sldChg chg="modSp mod">
        <pc:chgData name="Petra Máchová" userId="4861bae6-c534-4066-b16e-587fe82ff42a" providerId="ADAL" clId="{FB7B2794-19F3-4ED3-AED8-196C607ADEAE}" dt="2025-11-19T08:33:43.385" v="1045"/>
        <pc:sldMkLst>
          <pc:docMk/>
          <pc:sldMk cId="741994828" sldId="269"/>
        </pc:sldMkLst>
        <pc:spChg chg="mod">
          <ac:chgData name="Petra Máchová" userId="4861bae6-c534-4066-b16e-587fe82ff42a" providerId="ADAL" clId="{FB7B2794-19F3-4ED3-AED8-196C607ADEAE}" dt="2025-11-19T08:33:43.385" v="1045"/>
          <ac:spMkLst>
            <pc:docMk/>
            <pc:sldMk cId="741994828" sldId="269"/>
            <ac:spMk id="5" creationId="{12898FBE-D44F-8EC3-293E-EEAFF125165D}"/>
          </ac:spMkLst>
        </pc:spChg>
      </pc:sldChg>
      <pc:sldChg chg="modSp mod">
        <pc:chgData name="Petra Máchová" userId="4861bae6-c534-4066-b16e-587fe82ff42a" providerId="ADAL" clId="{FB7B2794-19F3-4ED3-AED8-196C607ADEAE}" dt="2025-11-19T08:48:42.021" v="1114" actId="20577"/>
        <pc:sldMkLst>
          <pc:docMk/>
          <pc:sldMk cId="3571339577" sldId="270"/>
        </pc:sldMkLst>
        <pc:graphicFrameChg chg="mod modGraphic">
          <ac:chgData name="Petra Máchová" userId="4861bae6-c534-4066-b16e-587fe82ff42a" providerId="ADAL" clId="{FB7B2794-19F3-4ED3-AED8-196C607ADEAE}" dt="2025-11-19T08:48:42.021" v="1114" actId="20577"/>
          <ac:graphicFrameMkLst>
            <pc:docMk/>
            <pc:sldMk cId="3571339577" sldId="270"/>
            <ac:graphicFrameMk id="6" creationId="{C314FB74-A788-377E-7D89-E84A6535C12E}"/>
          </ac:graphicFrameMkLst>
        </pc:graphicFrame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mailto:petrova@gytool.cz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mailto:petrova@gytool.cz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A2F250-CA10-400D-882A-18603D307E9A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29CC02-84CF-421E-94B0-ADA5FF732AA5}">
      <dgm:prSet custT="1"/>
      <dgm:spPr/>
      <dgm:t>
        <a:bodyPr/>
        <a:lstStyle/>
        <a:p>
          <a:r>
            <a:rPr lang="cs-CZ" sz="1800" dirty="0"/>
            <a:t>Výměna zkušeností mezi KP</a:t>
          </a:r>
        </a:p>
      </dgm:t>
    </dgm:pt>
    <dgm:pt modelId="{13BD2EF3-C476-4467-B7B5-F19C7F048365}" type="parTrans" cxnId="{0411AFA0-FA78-4F9D-93AA-6B39C8F03FD7}">
      <dgm:prSet/>
      <dgm:spPr/>
      <dgm:t>
        <a:bodyPr/>
        <a:lstStyle/>
        <a:p>
          <a:endParaRPr lang="en-US"/>
        </a:p>
      </dgm:t>
    </dgm:pt>
    <dgm:pt modelId="{5FE02225-0E95-4EF9-8D3A-7BE0B8362AA7}" type="sibTrans" cxnId="{0411AFA0-FA78-4F9D-93AA-6B39C8F03FD7}">
      <dgm:prSet/>
      <dgm:spPr/>
      <dgm:t>
        <a:bodyPr/>
        <a:lstStyle/>
        <a:p>
          <a:endParaRPr lang="en-US"/>
        </a:p>
      </dgm:t>
    </dgm:pt>
    <dgm:pt modelId="{04365D1D-824D-4E23-B5B8-4756F7FC86D7}">
      <dgm:prSet custT="1"/>
      <dgm:spPr/>
      <dgm:t>
        <a:bodyPr/>
        <a:lstStyle/>
        <a:p>
          <a:r>
            <a:rPr lang="cs-CZ" sz="1800" dirty="0"/>
            <a:t>Propojování KP různých škol</a:t>
          </a:r>
          <a:endParaRPr lang="en-US" sz="1800" dirty="0"/>
        </a:p>
      </dgm:t>
    </dgm:pt>
    <dgm:pt modelId="{28B4C400-4CD4-44E8-9348-DFCC4963E1B9}" type="parTrans" cxnId="{596E9D0E-573B-4623-B81D-4A6DA9CC45DB}">
      <dgm:prSet/>
      <dgm:spPr/>
      <dgm:t>
        <a:bodyPr/>
        <a:lstStyle/>
        <a:p>
          <a:endParaRPr lang="en-US"/>
        </a:p>
      </dgm:t>
    </dgm:pt>
    <dgm:pt modelId="{01CC9F5A-89E0-44C8-B984-615735D2C28A}" type="sibTrans" cxnId="{596E9D0E-573B-4623-B81D-4A6DA9CC45DB}">
      <dgm:prSet/>
      <dgm:spPr/>
      <dgm:t>
        <a:bodyPr/>
        <a:lstStyle/>
        <a:p>
          <a:endParaRPr lang="en-US"/>
        </a:p>
      </dgm:t>
    </dgm:pt>
    <dgm:pt modelId="{B0BCBC66-D823-4E74-9703-BA4ABABDE2F2}">
      <dgm:prSet custT="1"/>
      <dgm:spPr/>
      <dgm:t>
        <a:bodyPr/>
        <a:lstStyle/>
        <a:p>
          <a:r>
            <a:rPr lang="cs-CZ" sz="1800" dirty="0"/>
            <a:t>Novinky v práci kariérových poradců</a:t>
          </a:r>
          <a:endParaRPr lang="en-US" sz="1800" dirty="0"/>
        </a:p>
      </dgm:t>
    </dgm:pt>
    <dgm:pt modelId="{EA38293E-D1DC-4ED8-B008-7F460FE745EC}" type="parTrans" cxnId="{38C2A4E2-A089-4991-B721-15DC162BDE35}">
      <dgm:prSet/>
      <dgm:spPr/>
      <dgm:t>
        <a:bodyPr/>
        <a:lstStyle/>
        <a:p>
          <a:endParaRPr lang="en-US"/>
        </a:p>
      </dgm:t>
    </dgm:pt>
    <dgm:pt modelId="{B1F43613-4110-4E00-99B1-0393958B3959}" type="sibTrans" cxnId="{38C2A4E2-A089-4991-B721-15DC162BDE35}">
      <dgm:prSet/>
      <dgm:spPr/>
      <dgm:t>
        <a:bodyPr/>
        <a:lstStyle/>
        <a:p>
          <a:endParaRPr lang="en-US"/>
        </a:p>
      </dgm:t>
    </dgm:pt>
    <dgm:pt modelId="{45639EB2-853F-496F-9C70-4D1811E141D5}">
      <dgm:prSet custT="1"/>
      <dgm:spPr/>
      <dgm:t>
        <a:bodyPr/>
        <a:lstStyle/>
        <a:p>
          <a:r>
            <a:rPr lang="cs-CZ" sz="1800" dirty="0"/>
            <a:t>Diskuse nad aktuálními tématy, řešení konkrétních situací</a:t>
          </a:r>
          <a:endParaRPr lang="en-US" sz="1800" dirty="0"/>
        </a:p>
      </dgm:t>
    </dgm:pt>
    <dgm:pt modelId="{14F97D37-7E2D-4BFE-ADCA-40604F99BF23}" type="parTrans" cxnId="{65DFFB2C-D502-41DE-9865-5476FB833E4E}">
      <dgm:prSet/>
      <dgm:spPr/>
      <dgm:t>
        <a:bodyPr/>
        <a:lstStyle/>
        <a:p>
          <a:endParaRPr lang="en-US"/>
        </a:p>
      </dgm:t>
    </dgm:pt>
    <dgm:pt modelId="{89E80B2E-58F0-4BED-B252-EEF2CC2F7028}" type="sibTrans" cxnId="{65DFFB2C-D502-41DE-9865-5476FB833E4E}">
      <dgm:prSet/>
      <dgm:spPr/>
      <dgm:t>
        <a:bodyPr/>
        <a:lstStyle/>
        <a:p>
          <a:endParaRPr lang="en-US"/>
        </a:p>
      </dgm:t>
    </dgm:pt>
    <dgm:pt modelId="{E182BFD7-2AD0-4981-8932-52E473E32169}">
      <dgm:prSet custT="1"/>
      <dgm:spPr/>
      <dgm:t>
        <a:bodyPr/>
        <a:lstStyle/>
        <a:p>
          <a:r>
            <a:rPr lang="cs-CZ" sz="1800" dirty="0"/>
            <a:t>Možnost zapojení dalších aktérů působících na trhu práce</a:t>
          </a:r>
          <a:endParaRPr lang="en-US" sz="1800" dirty="0"/>
        </a:p>
      </dgm:t>
    </dgm:pt>
    <dgm:pt modelId="{BF9FE949-95C7-4C3A-93B5-F57E95DF5009}" type="parTrans" cxnId="{BC044431-D920-419A-B16C-34121549C014}">
      <dgm:prSet/>
      <dgm:spPr/>
      <dgm:t>
        <a:bodyPr/>
        <a:lstStyle/>
        <a:p>
          <a:endParaRPr lang="cs-CZ"/>
        </a:p>
      </dgm:t>
    </dgm:pt>
    <dgm:pt modelId="{F48A9798-0F52-4AF3-87A9-503D78969AD2}" type="sibTrans" cxnId="{BC044431-D920-419A-B16C-34121549C014}">
      <dgm:prSet/>
      <dgm:spPr/>
      <dgm:t>
        <a:bodyPr/>
        <a:lstStyle/>
        <a:p>
          <a:endParaRPr lang="cs-CZ"/>
        </a:p>
      </dgm:t>
    </dgm:pt>
    <dgm:pt modelId="{1CDFACEE-C644-471E-B068-D019C09185BC}" type="pres">
      <dgm:prSet presAssocID="{53A2F250-CA10-400D-882A-18603D307E9A}" presName="Name0" presStyleCnt="0">
        <dgm:presLayoutVars>
          <dgm:chMax val="7"/>
          <dgm:chPref val="7"/>
          <dgm:dir/>
        </dgm:presLayoutVars>
      </dgm:prSet>
      <dgm:spPr/>
    </dgm:pt>
    <dgm:pt modelId="{154210B4-A9EA-4B54-91C4-53DF148BEB74}" type="pres">
      <dgm:prSet presAssocID="{53A2F250-CA10-400D-882A-18603D307E9A}" presName="Name1" presStyleCnt="0"/>
      <dgm:spPr/>
    </dgm:pt>
    <dgm:pt modelId="{2D956E4E-A502-4010-AB91-036041988597}" type="pres">
      <dgm:prSet presAssocID="{53A2F250-CA10-400D-882A-18603D307E9A}" presName="cycle" presStyleCnt="0"/>
      <dgm:spPr/>
    </dgm:pt>
    <dgm:pt modelId="{5A7084BC-CD34-4F0A-ABFF-7F72FDC9EDCF}" type="pres">
      <dgm:prSet presAssocID="{53A2F250-CA10-400D-882A-18603D307E9A}" presName="srcNode" presStyleLbl="node1" presStyleIdx="0" presStyleCnt="5"/>
      <dgm:spPr/>
    </dgm:pt>
    <dgm:pt modelId="{52EE6150-880F-4099-90AE-7DEADF96FF2A}" type="pres">
      <dgm:prSet presAssocID="{53A2F250-CA10-400D-882A-18603D307E9A}" presName="conn" presStyleLbl="parChTrans1D2" presStyleIdx="0" presStyleCnt="1"/>
      <dgm:spPr/>
    </dgm:pt>
    <dgm:pt modelId="{E9E84B54-1290-4775-84D7-93349FDC0FEF}" type="pres">
      <dgm:prSet presAssocID="{53A2F250-CA10-400D-882A-18603D307E9A}" presName="extraNode" presStyleLbl="node1" presStyleIdx="0" presStyleCnt="5"/>
      <dgm:spPr/>
    </dgm:pt>
    <dgm:pt modelId="{00C2602E-9C76-4C55-8F6E-3D16E622E38A}" type="pres">
      <dgm:prSet presAssocID="{53A2F250-CA10-400D-882A-18603D307E9A}" presName="dstNode" presStyleLbl="node1" presStyleIdx="0" presStyleCnt="5"/>
      <dgm:spPr/>
    </dgm:pt>
    <dgm:pt modelId="{75ED580C-6884-4E06-961D-19496BBAEBFB}" type="pres">
      <dgm:prSet presAssocID="{BC29CC02-84CF-421E-94B0-ADA5FF732AA5}" presName="text_1" presStyleLbl="node1" presStyleIdx="0" presStyleCnt="5">
        <dgm:presLayoutVars>
          <dgm:bulletEnabled val="1"/>
        </dgm:presLayoutVars>
      </dgm:prSet>
      <dgm:spPr/>
    </dgm:pt>
    <dgm:pt modelId="{AF6BAF24-A5D4-4AC1-97DF-76607C31D2D1}" type="pres">
      <dgm:prSet presAssocID="{BC29CC02-84CF-421E-94B0-ADA5FF732AA5}" presName="accent_1" presStyleCnt="0"/>
      <dgm:spPr/>
    </dgm:pt>
    <dgm:pt modelId="{32AC6A03-B2F0-483F-9B60-9E2D2FEFA3B2}" type="pres">
      <dgm:prSet presAssocID="{BC29CC02-84CF-421E-94B0-ADA5FF732AA5}" presName="accentRepeatNode" presStyleLbl="solidFgAcc1" presStyleIdx="0" presStyleCnt="5"/>
      <dgm:spPr/>
    </dgm:pt>
    <dgm:pt modelId="{B67A2237-07B3-42E2-B6B4-A8787B4A0822}" type="pres">
      <dgm:prSet presAssocID="{04365D1D-824D-4E23-B5B8-4756F7FC86D7}" presName="text_2" presStyleLbl="node1" presStyleIdx="1" presStyleCnt="5" custLinFactNeighborX="-185" custLinFactNeighborY="-8181">
        <dgm:presLayoutVars>
          <dgm:bulletEnabled val="1"/>
        </dgm:presLayoutVars>
      </dgm:prSet>
      <dgm:spPr/>
    </dgm:pt>
    <dgm:pt modelId="{37024358-F6FE-46AF-B940-4AD105815155}" type="pres">
      <dgm:prSet presAssocID="{04365D1D-824D-4E23-B5B8-4756F7FC86D7}" presName="accent_2" presStyleCnt="0"/>
      <dgm:spPr/>
    </dgm:pt>
    <dgm:pt modelId="{D2B74835-9AB1-4582-B014-F532A3F4E0D8}" type="pres">
      <dgm:prSet presAssocID="{04365D1D-824D-4E23-B5B8-4756F7FC86D7}" presName="accentRepeatNode" presStyleLbl="solidFgAcc1" presStyleIdx="1" presStyleCnt="5"/>
      <dgm:spPr/>
    </dgm:pt>
    <dgm:pt modelId="{8B0FFEE0-B739-40B4-A7FD-9E21902AD42E}" type="pres">
      <dgm:prSet presAssocID="{B0BCBC66-D823-4E74-9703-BA4ABABDE2F2}" presName="text_3" presStyleLbl="node1" presStyleIdx="2" presStyleCnt="5" custLinFactNeighborX="-436">
        <dgm:presLayoutVars>
          <dgm:bulletEnabled val="1"/>
        </dgm:presLayoutVars>
      </dgm:prSet>
      <dgm:spPr/>
    </dgm:pt>
    <dgm:pt modelId="{466FE217-E6F5-40A1-980D-743AF45A40E7}" type="pres">
      <dgm:prSet presAssocID="{B0BCBC66-D823-4E74-9703-BA4ABABDE2F2}" presName="accent_3" presStyleCnt="0"/>
      <dgm:spPr/>
    </dgm:pt>
    <dgm:pt modelId="{51424F90-3C06-4E9A-A350-502A451DBDFE}" type="pres">
      <dgm:prSet presAssocID="{B0BCBC66-D823-4E74-9703-BA4ABABDE2F2}" presName="accentRepeatNode" presStyleLbl="solidFgAcc1" presStyleIdx="2" presStyleCnt="5"/>
      <dgm:spPr/>
    </dgm:pt>
    <dgm:pt modelId="{9AB35CFC-A2DB-4067-9E7C-B3C3EEDF390D}" type="pres">
      <dgm:prSet presAssocID="{45639EB2-853F-496F-9C70-4D1811E141D5}" presName="text_4" presStyleLbl="node1" presStyleIdx="3" presStyleCnt="5">
        <dgm:presLayoutVars>
          <dgm:bulletEnabled val="1"/>
        </dgm:presLayoutVars>
      </dgm:prSet>
      <dgm:spPr/>
    </dgm:pt>
    <dgm:pt modelId="{9BC2127F-77D1-4030-8C0F-5472C9313BC5}" type="pres">
      <dgm:prSet presAssocID="{45639EB2-853F-496F-9C70-4D1811E141D5}" presName="accent_4" presStyleCnt="0"/>
      <dgm:spPr/>
    </dgm:pt>
    <dgm:pt modelId="{799D1513-7C0A-4DE6-A011-C2D5507D336A}" type="pres">
      <dgm:prSet presAssocID="{45639EB2-853F-496F-9C70-4D1811E141D5}" presName="accentRepeatNode" presStyleLbl="solidFgAcc1" presStyleIdx="3" presStyleCnt="5"/>
      <dgm:spPr/>
    </dgm:pt>
    <dgm:pt modelId="{D6C5B9C6-392C-420F-B9D5-471551470314}" type="pres">
      <dgm:prSet presAssocID="{E182BFD7-2AD0-4981-8932-52E473E32169}" presName="text_5" presStyleLbl="node1" presStyleIdx="4" presStyleCnt="5">
        <dgm:presLayoutVars>
          <dgm:bulletEnabled val="1"/>
        </dgm:presLayoutVars>
      </dgm:prSet>
      <dgm:spPr/>
    </dgm:pt>
    <dgm:pt modelId="{4F6E67ED-43E1-40FE-85E6-BA99270705AC}" type="pres">
      <dgm:prSet presAssocID="{E182BFD7-2AD0-4981-8932-52E473E32169}" presName="accent_5" presStyleCnt="0"/>
      <dgm:spPr/>
    </dgm:pt>
    <dgm:pt modelId="{4C3971C5-5121-4332-9A6B-B28565E7D55F}" type="pres">
      <dgm:prSet presAssocID="{E182BFD7-2AD0-4981-8932-52E473E32169}" presName="accentRepeatNode" presStyleLbl="solidFgAcc1" presStyleIdx="4" presStyleCnt="5"/>
      <dgm:spPr/>
    </dgm:pt>
  </dgm:ptLst>
  <dgm:cxnLst>
    <dgm:cxn modelId="{8CF32804-D901-44D9-B749-336E7A913D69}" type="presOf" srcId="{04365D1D-824D-4E23-B5B8-4756F7FC86D7}" destId="{B67A2237-07B3-42E2-B6B4-A8787B4A0822}" srcOrd="0" destOrd="0" presId="urn:microsoft.com/office/officeart/2008/layout/VerticalCurvedList"/>
    <dgm:cxn modelId="{596E9D0E-573B-4623-B81D-4A6DA9CC45DB}" srcId="{53A2F250-CA10-400D-882A-18603D307E9A}" destId="{04365D1D-824D-4E23-B5B8-4756F7FC86D7}" srcOrd="1" destOrd="0" parTransId="{28B4C400-4CD4-44E8-9348-DFCC4963E1B9}" sibTransId="{01CC9F5A-89E0-44C8-B984-615735D2C28A}"/>
    <dgm:cxn modelId="{65DFFB2C-D502-41DE-9865-5476FB833E4E}" srcId="{53A2F250-CA10-400D-882A-18603D307E9A}" destId="{45639EB2-853F-496F-9C70-4D1811E141D5}" srcOrd="3" destOrd="0" parTransId="{14F97D37-7E2D-4BFE-ADCA-40604F99BF23}" sibTransId="{89E80B2E-58F0-4BED-B252-EEF2CC2F7028}"/>
    <dgm:cxn modelId="{BC044431-D920-419A-B16C-34121549C014}" srcId="{53A2F250-CA10-400D-882A-18603D307E9A}" destId="{E182BFD7-2AD0-4981-8932-52E473E32169}" srcOrd="4" destOrd="0" parTransId="{BF9FE949-95C7-4C3A-93B5-F57E95DF5009}" sibTransId="{F48A9798-0F52-4AF3-87A9-503D78969AD2}"/>
    <dgm:cxn modelId="{8680E27F-2B0A-4131-94A3-71FB676A21BD}" type="presOf" srcId="{53A2F250-CA10-400D-882A-18603D307E9A}" destId="{1CDFACEE-C644-471E-B068-D019C09185BC}" srcOrd="0" destOrd="0" presId="urn:microsoft.com/office/officeart/2008/layout/VerticalCurvedList"/>
    <dgm:cxn modelId="{ED25828C-4A62-4392-B77F-DA521B0A57B0}" type="presOf" srcId="{B0BCBC66-D823-4E74-9703-BA4ABABDE2F2}" destId="{8B0FFEE0-B739-40B4-A7FD-9E21902AD42E}" srcOrd="0" destOrd="0" presId="urn:microsoft.com/office/officeart/2008/layout/VerticalCurvedList"/>
    <dgm:cxn modelId="{7B48AD94-1F34-4F13-8CC2-A837DE23893D}" type="presOf" srcId="{E182BFD7-2AD0-4981-8932-52E473E32169}" destId="{D6C5B9C6-392C-420F-B9D5-471551470314}" srcOrd="0" destOrd="0" presId="urn:microsoft.com/office/officeart/2008/layout/VerticalCurvedList"/>
    <dgm:cxn modelId="{0411AFA0-FA78-4F9D-93AA-6B39C8F03FD7}" srcId="{53A2F250-CA10-400D-882A-18603D307E9A}" destId="{BC29CC02-84CF-421E-94B0-ADA5FF732AA5}" srcOrd="0" destOrd="0" parTransId="{13BD2EF3-C476-4467-B7B5-F19C7F048365}" sibTransId="{5FE02225-0E95-4EF9-8D3A-7BE0B8362AA7}"/>
    <dgm:cxn modelId="{479FD8A6-BF16-4E7D-A086-B4CF21DB57DA}" type="presOf" srcId="{5FE02225-0E95-4EF9-8D3A-7BE0B8362AA7}" destId="{52EE6150-880F-4099-90AE-7DEADF96FF2A}" srcOrd="0" destOrd="0" presId="urn:microsoft.com/office/officeart/2008/layout/VerticalCurvedList"/>
    <dgm:cxn modelId="{38C2A4E2-A089-4991-B721-15DC162BDE35}" srcId="{53A2F250-CA10-400D-882A-18603D307E9A}" destId="{B0BCBC66-D823-4E74-9703-BA4ABABDE2F2}" srcOrd="2" destOrd="0" parTransId="{EA38293E-D1DC-4ED8-B008-7F460FE745EC}" sibTransId="{B1F43613-4110-4E00-99B1-0393958B3959}"/>
    <dgm:cxn modelId="{0818EFE5-D9FD-45DE-8502-0FC00E06B113}" type="presOf" srcId="{45639EB2-853F-496F-9C70-4D1811E141D5}" destId="{9AB35CFC-A2DB-4067-9E7C-B3C3EEDF390D}" srcOrd="0" destOrd="0" presId="urn:microsoft.com/office/officeart/2008/layout/VerticalCurvedList"/>
    <dgm:cxn modelId="{8B3717E9-0B96-40E8-9A25-C800EAFDCA73}" type="presOf" srcId="{BC29CC02-84CF-421E-94B0-ADA5FF732AA5}" destId="{75ED580C-6884-4E06-961D-19496BBAEBFB}" srcOrd="0" destOrd="0" presId="urn:microsoft.com/office/officeart/2008/layout/VerticalCurvedList"/>
    <dgm:cxn modelId="{44EC7350-F16B-47C7-99A3-06C6D56AEBD7}" type="presParOf" srcId="{1CDFACEE-C644-471E-B068-D019C09185BC}" destId="{154210B4-A9EA-4B54-91C4-53DF148BEB74}" srcOrd="0" destOrd="0" presId="urn:microsoft.com/office/officeart/2008/layout/VerticalCurvedList"/>
    <dgm:cxn modelId="{552D9736-1B6B-4EC4-ADF5-F3645019F9D8}" type="presParOf" srcId="{154210B4-A9EA-4B54-91C4-53DF148BEB74}" destId="{2D956E4E-A502-4010-AB91-036041988597}" srcOrd="0" destOrd="0" presId="urn:microsoft.com/office/officeart/2008/layout/VerticalCurvedList"/>
    <dgm:cxn modelId="{57A13C10-EFBD-45C9-A0AA-7EB40375F574}" type="presParOf" srcId="{2D956E4E-A502-4010-AB91-036041988597}" destId="{5A7084BC-CD34-4F0A-ABFF-7F72FDC9EDCF}" srcOrd="0" destOrd="0" presId="urn:microsoft.com/office/officeart/2008/layout/VerticalCurvedList"/>
    <dgm:cxn modelId="{88190327-17B6-480B-A702-505B2A2DC3CC}" type="presParOf" srcId="{2D956E4E-A502-4010-AB91-036041988597}" destId="{52EE6150-880F-4099-90AE-7DEADF96FF2A}" srcOrd="1" destOrd="0" presId="urn:microsoft.com/office/officeart/2008/layout/VerticalCurvedList"/>
    <dgm:cxn modelId="{525544AF-8D7B-4D1A-92FD-F1615D1D46D5}" type="presParOf" srcId="{2D956E4E-A502-4010-AB91-036041988597}" destId="{E9E84B54-1290-4775-84D7-93349FDC0FEF}" srcOrd="2" destOrd="0" presId="urn:microsoft.com/office/officeart/2008/layout/VerticalCurvedList"/>
    <dgm:cxn modelId="{FD4AB7F1-B06E-4E1F-808D-165F183C723E}" type="presParOf" srcId="{2D956E4E-A502-4010-AB91-036041988597}" destId="{00C2602E-9C76-4C55-8F6E-3D16E622E38A}" srcOrd="3" destOrd="0" presId="urn:microsoft.com/office/officeart/2008/layout/VerticalCurvedList"/>
    <dgm:cxn modelId="{C76E92F6-E8F5-4A8A-BE39-4CC1B85968D1}" type="presParOf" srcId="{154210B4-A9EA-4B54-91C4-53DF148BEB74}" destId="{75ED580C-6884-4E06-961D-19496BBAEBFB}" srcOrd="1" destOrd="0" presId="urn:microsoft.com/office/officeart/2008/layout/VerticalCurvedList"/>
    <dgm:cxn modelId="{3A9963A9-DF09-4B33-9F4E-D0494018AB6A}" type="presParOf" srcId="{154210B4-A9EA-4B54-91C4-53DF148BEB74}" destId="{AF6BAF24-A5D4-4AC1-97DF-76607C31D2D1}" srcOrd="2" destOrd="0" presId="urn:microsoft.com/office/officeart/2008/layout/VerticalCurvedList"/>
    <dgm:cxn modelId="{CC24F11D-A1BA-47F6-81A7-E0690DA9E84D}" type="presParOf" srcId="{AF6BAF24-A5D4-4AC1-97DF-76607C31D2D1}" destId="{32AC6A03-B2F0-483F-9B60-9E2D2FEFA3B2}" srcOrd="0" destOrd="0" presId="urn:microsoft.com/office/officeart/2008/layout/VerticalCurvedList"/>
    <dgm:cxn modelId="{BF6EB61E-21CA-46F9-BACA-B7D8F6DF75B8}" type="presParOf" srcId="{154210B4-A9EA-4B54-91C4-53DF148BEB74}" destId="{B67A2237-07B3-42E2-B6B4-A8787B4A0822}" srcOrd="3" destOrd="0" presId="urn:microsoft.com/office/officeart/2008/layout/VerticalCurvedList"/>
    <dgm:cxn modelId="{6FF30BB0-BBBA-4E5F-9666-58517951794F}" type="presParOf" srcId="{154210B4-A9EA-4B54-91C4-53DF148BEB74}" destId="{37024358-F6FE-46AF-B940-4AD105815155}" srcOrd="4" destOrd="0" presId="urn:microsoft.com/office/officeart/2008/layout/VerticalCurvedList"/>
    <dgm:cxn modelId="{6D9364FB-B389-42B1-B97F-E4A935A2BDB2}" type="presParOf" srcId="{37024358-F6FE-46AF-B940-4AD105815155}" destId="{D2B74835-9AB1-4582-B014-F532A3F4E0D8}" srcOrd="0" destOrd="0" presId="urn:microsoft.com/office/officeart/2008/layout/VerticalCurvedList"/>
    <dgm:cxn modelId="{DF27C96D-4769-4826-9826-18A495B3FC02}" type="presParOf" srcId="{154210B4-A9EA-4B54-91C4-53DF148BEB74}" destId="{8B0FFEE0-B739-40B4-A7FD-9E21902AD42E}" srcOrd="5" destOrd="0" presId="urn:microsoft.com/office/officeart/2008/layout/VerticalCurvedList"/>
    <dgm:cxn modelId="{063C65D4-EFA0-48E8-8651-F569EAF16FCF}" type="presParOf" srcId="{154210B4-A9EA-4B54-91C4-53DF148BEB74}" destId="{466FE217-E6F5-40A1-980D-743AF45A40E7}" srcOrd="6" destOrd="0" presId="urn:microsoft.com/office/officeart/2008/layout/VerticalCurvedList"/>
    <dgm:cxn modelId="{4EA63B5F-97D7-411A-B2F8-AD5D250DD9CC}" type="presParOf" srcId="{466FE217-E6F5-40A1-980D-743AF45A40E7}" destId="{51424F90-3C06-4E9A-A350-502A451DBDFE}" srcOrd="0" destOrd="0" presId="urn:microsoft.com/office/officeart/2008/layout/VerticalCurvedList"/>
    <dgm:cxn modelId="{9C49C839-4586-4397-820E-F0FC428AE69D}" type="presParOf" srcId="{154210B4-A9EA-4B54-91C4-53DF148BEB74}" destId="{9AB35CFC-A2DB-4067-9E7C-B3C3EEDF390D}" srcOrd="7" destOrd="0" presId="urn:microsoft.com/office/officeart/2008/layout/VerticalCurvedList"/>
    <dgm:cxn modelId="{A7CB7CF2-B7FA-4CBA-8F0A-67F22FF2941A}" type="presParOf" srcId="{154210B4-A9EA-4B54-91C4-53DF148BEB74}" destId="{9BC2127F-77D1-4030-8C0F-5472C9313BC5}" srcOrd="8" destOrd="0" presId="urn:microsoft.com/office/officeart/2008/layout/VerticalCurvedList"/>
    <dgm:cxn modelId="{74400AD5-FD7F-4EDD-84A3-25462D2D3F68}" type="presParOf" srcId="{9BC2127F-77D1-4030-8C0F-5472C9313BC5}" destId="{799D1513-7C0A-4DE6-A011-C2D5507D336A}" srcOrd="0" destOrd="0" presId="urn:microsoft.com/office/officeart/2008/layout/VerticalCurvedList"/>
    <dgm:cxn modelId="{7BFF27B5-05D3-4F59-8580-B2C8EDEB23B8}" type="presParOf" srcId="{154210B4-A9EA-4B54-91C4-53DF148BEB74}" destId="{D6C5B9C6-392C-420F-B9D5-471551470314}" srcOrd="9" destOrd="0" presId="urn:microsoft.com/office/officeart/2008/layout/VerticalCurvedList"/>
    <dgm:cxn modelId="{2AC20D97-DFA0-4839-A1BE-764C66E03B28}" type="presParOf" srcId="{154210B4-A9EA-4B54-91C4-53DF148BEB74}" destId="{4F6E67ED-43E1-40FE-85E6-BA99270705AC}" srcOrd="10" destOrd="0" presId="urn:microsoft.com/office/officeart/2008/layout/VerticalCurvedList"/>
    <dgm:cxn modelId="{6BD0DF62-D177-4DB7-BA34-3EDDAA61F0D3}" type="presParOf" srcId="{4F6E67ED-43E1-40FE-85E6-BA99270705AC}" destId="{4C3971C5-5121-4332-9A6B-B28565E7D55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A2F250-CA10-400D-882A-18603D307E9A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29CC02-84CF-421E-94B0-ADA5FF732AA5}">
      <dgm:prSet custT="1"/>
      <dgm:spPr/>
      <dgm:t>
        <a:bodyPr/>
        <a:lstStyle/>
        <a:p>
          <a:r>
            <a:rPr lang="cs-CZ" sz="1800" dirty="0"/>
            <a:t>Sdílení informací mezi středními a základními školami</a:t>
          </a:r>
        </a:p>
      </dgm:t>
    </dgm:pt>
    <dgm:pt modelId="{13BD2EF3-C476-4467-B7B5-F19C7F048365}" type="parTrans" cxnId="{0411AFA0-FA78-4F9D-93AA-6B39C8F03FD7}">
      <dgm:prSet/>
      <dgm:spPr/>
      <dgm:t>
        <a:bodyPr/>
        <a:lstStyle/>
        <a:p>
          <a:endParaRPr lang="en-US"/>
        </a:p>
      </dgm:t>
    </dgm:pt>
    <dgm:pt modelId="{5FE02225-0E95-4EF9-8D3A-7BE0B8362AA7}" type="sibTrans" cxnId="{0411AFA0-FA78-4F9D-93AA-6B39C8F03FD7}">
      <dgm:prSet/>
      <dgm:spPr/>
      <dgm:t>
        <a:bodyPr/>
        <a:lstStyle/>
        <a:p>
          <a:endParaRPr lang="en-US"/>
        </a:p>
      </dgm:t>
    </dgm:pt>
    <dgm:pt modelId="{04365D1D-824D-4E23-B5B8-4756F7FC86D7}">
      <dgm:prSet custT="1"/>
      <dgm:spPr/>
      <dgm:t>
        <a:bodyPr/>
        <a:lstStyle/>
        <a:p>
          <a:r>
            <a:rPr lang="cs-CZ" sz="1800" dirty="0"/>
            <a:t>Vyslovení potřeb SŠ k připravenosti žáků ke studiu</a:t>
          </a:r>
          <a:endParaRPr lang="en-US" sz="1800" dirty="0"/>
        </a:p>
      </dgm:t>
    </dgm:pt>
    <dgm:pt modelId="{28B4C400-4CD4-44E8-9348-DFCC4963E1B9}" type="parTrans" cxnId="{596E9D0E-573B-4623-B81D-4A6DA9CC45DB}">
      <dgm:prSet/>
      <dgm:spPr/>
      <dgm:t>
        <a:bodyPr/>
        <a:lstStyle/>
        <a:p>
          <a:endParaRPr lang="en-US"/>
        </a:p>
      </dgm:t>
    </dgm:pt>
    <dgm:pt modelId="{01CC9F5A-89E0-44C8-B984-615735D2C28A}" type="sibTrans" cxnId="{596E9D0E-573B-4623-B81D-4A6DA9CC45DB}">
      <dgm:prSet/>
      <dgm:spPr/>
      <dgm:t>
        <a:bodyPr/>
        <a:lstStyle/>
        <a:p>
          <a:endParaRPr lang="en-US"/>
        </a:p>
      </dgm:t>
    </dgm:pt>
    <dgm:pt modelId="{B0BCBC66-D823-4E74-9703-BA4ABABDE2F2}">
      <dgm:prSet custT="1"/>
      <dgm:spPr/>
      <dgm:t>
        <a:bodyPr/>
        <a:lstStyle/>
        <a:p>
          <a:r>
            <a:rPr lang="cs-CZ" sz="1800" dirty="0"/>
            <a:t>Bude probíhat na SŠ, kam budou pozvání KP ZŠ</a:t>
          </a:r>
          <a:endParaRPr lang="en-US" sz="1800" dirty="0"/>
        </a:p>
      </dgm:t>
    </dgm:pt>
    <dgm:pt modelId="{EA38293E-D1DC-4ED8-B008-7F460FE745EC}" type="parTrans" cxnId="{38C2A4E2-A089-4991-B721-15DC162BDE35}">
      <dgm:prSet/>
      <dgm:spPr/>
      <dgm:t>
        <a:bodyPr/>
        <a:lstStyle/>
        <a:p>
          <a:endParaRPr lang="en-US"/>
        </a:p>
      </dgm:t>
    </dgm:pt>
    <dgm:pt modelId="{B1F43613-4110-4E00-99B1-0393958B3959}" type="sibTrans" cxnId="{38C2A4E2-A089-4991-B721-15DC162BDE35}">
      <dgm:prSet/>
      <dgm:spPr/>
      <dgm:t>
        <a:bodyPr/>
        <a:lstStyle/>
        <a:p>
          <a:endParaRPr lang="en-US"/>
        </a:p>
      </dgm:t>
    </dgm:pt>
    <dgm:pt modelId="{45639EB2-853F-496F-9C70-4D1811E141D5}">
      <dgm:prSet custT="1"/>
      <dgm:spPr/>
      <dgm:t>
        <a:bodyPr/>
        <a:lstStyle/>
        <a:p>
          <a:r>
            <a:rPr lang="cs-CZ" sz="1800" dirty="0"/>
            <a:t>V případě potřeby mohou probíhat i online</a:t>
          </a:r>
          <a:endParaRPr lang="en-US" sz="1800" dirty="0"/>
        </a:p>
      </dgm:t>
    </dgm:pt>
    <dgm:pt modelId="{14F97D37-7E2D-4BFE-ADCA-40604F99BF23}" type="parTrans" cxnId="{65DFFB2C-D502-41DE-9865-5476FB833E4E}">
      <dgm:prSet/>
      <dgm:spPr/>
      <dgm:t>
        <a:bodyPr/>
        <a:lstStyle/>
        <a:p>
          <a:endParaRPr lang="en-US"/>
        </a:p>
      </dgm:t>
    </dgm:pt>
    <dgm:pt modelId="{89E80B2E-58F0-4BED-B252-EEF2CC2F7028}" type="sibTrans" cxnId="{65DFFB2C-D502-41DE-9865-5476FB833E4E}">
      <dgm:prSet/>
      <dgm:spPr/>
      <dgm:t>
        <a:bodyPr/>
        <a:lstStyle/>
        <a:p>
          <a:endParaRPr lang="en-US"/>
        </a:p>
      </dgm:t>
    </dgm:pt>
    <dgm:pt modelId="{7D97DE09-71C1-4D5D-892E-423700846AF7}" type="pres">
      <dgm:prSet presAssocID="{53A2F250-CA10-400D-882A-18603D307E9A}" presName="outerComposite" presStyleCnt="0">
        <dgm:presLayoutVars>
          <dgm:chMax val="5"/>
          <dgm:dir/>
          <dgm:resizeHandles val="exact"/>
        </dgm:presLayoutVars>
      </dgm:prSet>
      <dgm:spPr/>
    </dgm:pt>
    <dgm:pt modelId="{AB9972D7-C5D6-4954-B943-F82EB653B3D2}" type="pres">
      <dgm:prSet presAssocID="{53A2F250-CA10-400D-882A-18603D307E9A}" presName="dummyMaxCanvas" presStyleCnt="0">
        <dgm:presLayoutVars/>
      </dgm:prSet>
      <dgm:spPr/>
    </dgm:pt>
    <dgm:pt modelId="{A3303F2F-A246-42DA-A3FB-286FB7A970FB}" type="pres">
      <dgm:prSet presAssocID="{53A2F250-CA10-400D-882A-18603D307E9A}" presName="FourNodes_1" presStyleLbl="node1" presStyleIdx="0" presStyleCnt="4" custLinFactNeighborX="429" custLinFactNeighborY="1152">
        <dgm:presLayoutVars>
          <dgm:bulletEnabled val="1"/>
        </dgm:presLayoutVars>
      </dgm:prSet>
      <dgm:spPr/>
    </dgm:pt>
    <dgm:pt modelId="{7FE9A3B2-A8E0-4837-8D41-4F4B6FC44ED6}" type="pres">
      <dgm:prSet presAssocID="{53A2F250-CA10-400D-882A-18603D307E9A}" presName="FourNodes_2" presStyleLbl="node1" presStyleIdx="1" presStyleCnt="4">
        <dgm:presLayoutVars>
          <dgm:bulletEnabled val="1"/>
        </dgm:presLayoutVars>
      </dgm:prSet>
      <dgm:spPr/>
    </dgm:pt>
    <dgm:pt modelId="{8B7A2E66-4C54-4561-9167-337744A45A14}" type="pres">
      <dgm:prSet presAssocID="{53A2F250-CA10-400D-882A-18603D307E9A}" presName="FourNodes_3" presStyleLbl="node1" presStyleIdx="2" presStyleCnt="4">
        <dgm:presLayoutVars>
          <dgm:bulletEnabled val="1"/>
        </dgm:presLayoutVars>
      </dgm:prSet>
      <dgm:spPr/>
    </dgm:pt>
    <dgm:pt modelId="{01F81676-27F8-4536-AAD1-4217E88D9E79}" type="pres">
      <dgm:prSet presAssocID="{53A2F250-CA10-400D-882A-18603D307E9A}" presName="FourNodes_4" presStyleLbl="node1" presStyleIdx="3" presStyleCnt="4">
        <dgm:presLayoutVars>
          <dgm:bulletEnabled val="1"/>
        </dgm:presLayoutVars>
      </dgm:prSet>
      <dgm:spPr/>
    </dgm:pt>
    <dgm:pt modelId="{26777BE4-D72F-4382-ABB1-3B6CE6568210}" type="pres">
      <dgm:prSet presAssocID="{53A2F250-CA10-400D-882A-18603D307E9A}" presName="FourConn_1-2" presStyleLbl="fgAccFollowNode1" presStyleIdx="0" presStyleCnt="3">
        <dgm:presLayoutVars>
          <dgm:bulletEnabled val="1"/>
        </dgm:presLayoutVars>
      </dgm:prSet>
      <dgm:spPr/>
    </dgm:pt>
    <dgm:pt modelId="{B2D7FE03-54E7-451F-AD21-9BA2B8A6CB90}" type="pres">
      <dgm:prSet presAssocID="{53A2F250-CA10-400D-882A-18603D307E9A}" presName="FourConn_2-3" presStyleLbl="fgAccFollowNode1" presStyleIdx="1" presStyleCnt="3">
        <dgm:presLayoutVars>
          <dgm:bulletEnabled val="1"/>
        </dgm:presLayoutVars>
      </dgm:prSet>
      <dgm:spPr/>
    </dgm:pt>
    <dgm:pt modelId="{19E45A81-0F41-4A23-AD5C-B95B02B1ECB0}" type="pres">
      <dgm:prSet presAssocID="{53A2F250-CA10-400D-882A-18603D307E9A}" presName="FourConn_3-4" presStyleLbl="fgAccFollowNode1" presStyleIdx="2" presStyleCnt="3">
        <dgm:presLayoutVars>
          <dgm:bulletEnabled val="1"/>
        </dgm:presLayoutVars>
      </dgm:prSet>
      <dgm:spPr/>
    </dgm:pt>
    <dgm:pt modelId="{C6F7B9FF-D304-47BC-AF47-1947CCE26E65}" type="pres">
      <dgm:prSet presAssocID="{53A2F250-CA10-400D-882A-18603D307E9A}" presName="FourNodes_1_text" presStyleLbl="node1" presStyleIdx="3" presStyleCnt="4">
        <dgm:presLayoutVars>
          <dgm:bulletEnabled val="1"/>
        </dgm:presLayoutVars>
      </dgm:prSet>
      <dgm:spPr/>
    </dgm:pt>
    <dgm:pt modelId="{3F8235AB-6282-437A-875B-F4A00767BC03}" type="pres">
      <dgm:prSet presAssocID="{53A2F250-CA10-400D-882A-18603D307E9A}" presName="FourNodes_2_text" presStyleLbl="node1" presStyleIdx="3" presStyleCnt="4">
        <dgm:presLayoutVars>
          <dgm:bulletEnabled val="1"/>
        </dgm:presLayoutVars>
      </dgm:prSet>
      <dgm:spPr/>
    </dgm:pt>
    <dgm:pt modelId="{21CC7F06-1D70-4178-AB79-95304A8C0225}" type="pres">
      <dgm:prSet presAssocID="{53A2F250-CA10-400D-882A-18603D307E9A}" presName="FourNodes_3_text" presStyleLbl="node1" presStyleIdx="3" presStyleCnt="4">
        <dgm:presLayoutVars>
          <dgm:bulletEnabled val="1"/>
        </dgm:presLayoutVars>
      </dgm:prSet>
      <dgm:spPr/>
    </dgm:pt>
    <dgm:pt modelId="{8901E8A9-1C9F-48EE-A322-FC9635AF55B2}" type="pres">
      <dgm:prSet presAssocID="{53A2F250-CA10-400D-882A-18603D307E9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FA18220A-5DC2-4F75-B219-164CD0505DE9}" type="presOf" srcId="{45639EB2-853F-496F-9C70-4D1811E141D5}" destId="{8901E8A9-1C9F-48EE-A322-FC9635AF55B2}" srcOrd="1" destOrd="0" presId="urn:microsoft.com/office/officeart/2005/8/layout/vProcess5"/>
    <dgm:cxn modelId="{596E9D0E-573B-4623-B81D-4A6DA9CC45DB}" srcId="{53A2F250-CA10-400D-882A-18603D307E9A}" destId="{04365D1D-824D-4E23-B5B8-4756F7FC86D7}" srcOrd="1" destOrd="0" parTransId="{28B4C400-4CD4-44E8-9348-DFCC4963E1B9}" sibTransId="{01CC9F5A-89E0-44C8-B984-615735D2C28A}"/>
    <dgm:cxn modelId="{1BF8E419-6F8E-41BF-BC09-5851D3803D0C}" type="presOf" srcId="{B0BCBC66-D823-4E74-9703-BA4ABABDE2F2}" destId="{21CC7F06-1D70-4178-AB79-95304A8C0225}" srcOrd="1" destOrd="0" presId="urn:microsoft.com/office/officeart/2005/8/layout/vProcess5"/>
    <dgm:cxn modelId="{AB94E222-8512-4CB3-A40B-31652FA4DACF}" type="presOf" srcId="{45639EB2-853F-496F-9C70-4D1811E141D5}" destId="{01F81676-27F8-4536-AAD1-4217E88D9E79}" srcOrd="0" destOrd="0" presId="urn:microsoft.com/office/officeart/2005/8/layout/vProcess5"/>
    <dgm:cxn modelId="{65DFFB2C-D502-41DE-9865-5476FB833E4E}" srcId="{53A2F250-CA10-400D-882A-18603D307E9A}" destId="{45639EB2-853F-496F-9C70-4D1811E141D5}" srcOrd="3" destOrd="0" parTransId="{14F97D37-7E2D-4BFE-ADCA-40604F99BF23}" sibTransId="{89E80B2E-58F0-4BED-B252-EEF2CC2F7028}"/>
    <dgm:cxn modelId="{29FC5E5C-3B2F-4CC0-B135-B256BAA36006}" type="presOf" srcId="{01CC9F5A-89E0-44C8-B984-615735D2C28A}" destId="{B2D7FE03-54E7-451F-AD21-9BA2B8A6CB90}" srcOrd="0" destOrd="0" presId="urn:microsoft.com/office/officeart/2005/8/layout/vProcess5"/>
    <dgm:cxn modelId="{87737F5E-6241-4433-8D3F-B8E90E8B3A08}" type="presOf" srcId="{5FE02225-0E95-4EF9-8D3A-7BE0B8362AA7}" destId="{26777BE4-D72F-4382-ABB1-3B6CE6568210}" srcOrd="0" destOrd="0" presId="urn:microsoft.com/office/officeart/2005/8/layout/vProcess5"/>
    <dgm:cxn modelId="{3695AE6D-CDBC-48B6-8C18-4830120E5D4F}" type="presOf" srcId="{BC29CC02-84CF-421E-94B0-ADA5FF732AA5}" destId="{C6F7B9FF-D304-47BC-AF47-1947CCE26E65}" srcOrd="1" destOrd="0" presId="urn:microsoft.com/office/officeart/2005/8/layout/vProcess5"/>
    <dgm:cxn modelId="{54073D55-837C-4DB9-8865-0C9FE751D9E4}" type="presOf" srcId="{04365D1D-824D-4E23-B5B8-4756F7FC86D7}" destId="{7FE9A3B2-A8E0-4837-8D41-4F4B6FC44ED6}" srcOrd="0" destOrd="0" presId="urn:microsoft.com/office/officeart/2005/8/layout/vProcess5"/>
    <dgm:cxn modelId="{9B6FBA8B-324D-434A-A9E6-87CF5C93E07E}" type="presOf" srcId="{BC29CC02-84CF-421E-94B0-ADA5FF732AA5}" destId="{A3303F2F-A246-42DA-A3FB-286FB7A970FB}" srcOrd="0" destOrd="0" presId="urn:microsoft.com/office/officeart/2005/8/layout/vProcess5"/>
    <dgm:cxn modelId="{0411AFA0-FA78-4F9D-93AA-6B39C8F03FD7}" srcId="{53A2F250-CA10-400D-882A-18603D307E9A}" destId="{BC29CC02-84CF-421E-94B0-ADA5FF732AA5}" srcOrd="0" destOrd="0" parTransId="{13BD2EF3-C476-4467-B7B5-F19C7F048365}" sibTransId="{5FE02225-0E95-4EF9-8D3A-7BE0B8362AA7}"/>
    <dgm:cxn modelId="{D290C2A4-0AA4-42A5-990F-78A3CC0DFEA8}" type="presOf" srcId="{04365D1D-824D-4E23-B5B8-4756F7FC86D7}" destId="{3F8235AB-6282-437A-875B-F4A00767BC03}" srcOrd="1" destOrd="0" presId="urn:microsoft.com/office/officeart/2005/8/layout/vProcess5"/>
    <dgm:cxn modelId="{E4C652B1-CA0B-49FB-8CE3-71C2DB376B38}" type="presOf" srcId="{B0BCBC66-D823-4E74-9703-BA4ABABDE2F2}" destId="{8B7A2E66-4C54-4561-9167-337744A45A14}" srcOrd="0" destOrd="0" presId="urn:microsoft.com/office/officeart/2005/8/layout/vProcess5"/>
    <dgm:cxn modelId="{6484BADD-B910-43CB-B1CF-F9EF9B776B37}" type="presOf" srcId="{53A2F250-CA10-400D-882A-18603D307E9A}" destId="{7D97DE09-71C1-4D5D-892E-423700846AF7}" srcOrd="0" destOrd="0" presId="urn:microsoft.com/office/officeart/2005/8/layout/vProcess5"/>
    <dgm:cxn modelId="{38C2A4E2-A089-4991-B721-15DC162BDE35}" srcId="{53A2F250-CA10-400D-882A-18603D307E9A}" destId="{B0BCBC66-D823-4E74-9703-BA4ABABDE2F2}" srcOrd="2" destOrd="0" parTransId="{EA38293E-D1DC-4ED8-B008-7F460FE745EC}" sibTransId="{B1F43613-4110-4E00-99B1-0393958B3959}"/>
    <dgm:cxn modelId="{5FEB82FC-D2E1-429F-9A4D-1E528CA72533}" type="presOf" srcId="{B1F43613-4110-4E00-99B1-0393958B3959}" destId="{19E45A81-0F41-4A23-AD5C-B95B02B1ECB0}" srcOrd="0" destOrd="0" presId="urn:microsoft.com/office/officeart/2005/8/layout/vProcess5"/>
    <dgm:cxn modelId="{61F62EF1-F18B-4A77-9437-0339ABBD31D7}" type="presParOf" srcId="{7D97DE09-71C1-4D5D-892E-423700846AF7}" destId="{AB9972D7-C5D6-4954-B943-F82EB653B3D2}" srcOrd="0" destOrd="0" presId="urn:microsoft.com/office/officeart/2005/8/layout/vProcess5"/>
    <dgm:cxn modelId="{D386E492-ED13-4DC9-A71B-73DAD7A372F7}" type="presParOf" srcId="{7D97DE09-71C1-4D5D-892E-423700846AF7}" destId="{A3303F2F-A246-42DA-A3FB-286FB7A970FB}" srcOrd="1" destOrd="0" presId="urn:microsoft.com/office/officeart/2005/8/layout/vProcess5"/>
    <dgm:cxn modelId="{EA918CC9-98FC-4FE8-B2E3-C28162DFD881}" type="presParOf" srcId="{7D97DE09-71C1-4D5D-892E-423700846AF7}" destId="{7FE9A3B2-A8E0-4837-8D41-4F4B6FC44ED6}" srcOrd="2" destOrd="0" presId="urn:microsoft.com/office/officeart/2005/8/layout/vProcess5"/>
    <dgm:cxn modelId="{BD9A3ADF-CA2B-49D1-AAB4-E173188F5B11}" type="presParOf" srcId="{7D97DE09-71C1-4D5D-892E-423700846AF7}" destId="{8B7A2E66-4C54-4561-9167-337744A45A14}" srcOrd="3" destOrd="0" presId="urn:microsoft.com/office/officeart/2005/8/layout/vProcess5"/>
    <dgm:cxn modelId="{12A612C7-6638-4C13-9E11-1C5031F3B628}" type="presParOf" srcId="{7D97DE09-71C1-4D5D-892E-423700846AF7}" destId="{01F81676-27F8-4536-AAD1-4217E88D9E79}" srcOrd="4" destOrd="0" presId="urn:microsoft.com/office/officeart/2005/8/layout/vProcess5"/>
    <dgm:cxn modelId="{A9057913-0409-4D05-BC85-38D2CD16270A}" type="presParOf" srcId="{7D97DE09-71C1-4D5D-892E-423700846AF7}" destId="{26777BE4-D72F-4382-ABB1-3B6CE6568210}" srcOrd="5" destOrd="0" presId="urn:microsoft.com/office/officeart/2005/8/layout/vProcess5"/>
    <dgm:cxn modelId="{0437043E-BFD6-4CA9-963A-D93136163EB4}" type="presParOf" srcId="{7D97DE09-71C1-4D5D-892E-423700846AF7}" destId="{B2D7FE03-54E7-451F-AD21-9BA2B8A6CB90}" srcOrd="6" destOrd="0" presId="urn:microsoft.com/office/officeart/2005/8/layout/vProcess5"/>
    <dgm:cxn modelId="{826ABD0F-3D6B-4684-BA69-3034325086BB}" type="presParOf" srcId="{7D97DE09-71C1-4D5D-892E-423700846AF7}" destId="{19E45A81-0F41-4A23-AD5C-B95B02B1ECB0}" srcOrd="7" destOrd="0" presId="urn:microsoft.com/office/officeart/2005/8/layout/vProcess5"/>
    <dgm:cxn modelId="{6F5A5CE0-CC0C-4C6B-9DB5-D559BC2AA8D4}" type="presParOf" srcId="{7D97DE09-71C1-4D5D-892E-423700846AF7}" destId="{C6F7B9FF-D304-47BC-AF47-1947CCE26E65}" srcOrd="8" destOrd="0" presId="urn:microsoft.com/office/officeart/2005/8/layout/vProcess5"/>
    <dgm:cxn modelId="{6D33784C-52D3-401D-856A-50994AF90E7A}" type="presParOf" srcId="{7D97DE09-71C1-4D5D-892E-423700846AF7}" destId="{3F8235AB-6282-437A-875B-F4A00767BC03}" srcOrd="9" destOrd="0" presId="urn:microsoft.com/office/officeart/2005/8/layout/vProcess5"/>
    <dgm:cxn modelId="{8CCE3637-D9E4-42EA-8029-465779A8FA4F}" type="presParOf" srcId="{7D97DE09-71C1-4D5D-892E-423700846AF7}" destId="{21CC7F06-1D70-4178-AB79-95304A8C0225}" srcOrd="10" destOrd="0" presId="urn:microsoft.com/office/officeart/2005/8/layout/vProcess5"/>
    <dgm:cxn modelId="{C6BE5684-0A35-4CB7-82F8-7F128AE7BA2F}" type="presParOf" srcId="{7D97DE09-71C1-4D5D-892E-423700846AF7}" destId="{8901E8A9-1C9F-48EE-A322-FC9635AF55B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A7557C-D3AB-49DE-A53F-7E0CA963715D}" type="doc">
      <dgm:prSet loTypeId="urn:microsoft.com/office/officeart/2018/2/layout/IconCircleList" loCatId="icon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6DCA0-5230-45DA-AC2A-BDC7A8DFE9F9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Seznámení žáků ZŠ, kteří ještě nejsou rozhodnuti o oboru, nebo kteří jeví zájem o obor na dané SŠ s prostředím SŠ a možnostmi studia</a:t>
          </a:r>
          <a:endParaRPr lang="en-US" dirty="0"/>
        </a:p>
      </dgm:t>
    </dgm:pt>
    <dgm:pt modelId="{D7527CA3-8E95-497A-84F8-DE0374A52738}" type="parTrans" cxnId="{58FB7549-F152-440B-A9A9-9E774FEF5B95}">
      <dgm:prSet/>
      <dgm:spPr/>
      <dgm:t>
        <a:bodyPr/>
        <a:lstStyle/>
        <a:p>
          <a:endParaRPr lang="en-US"/>
        </a:p>
      </dgm:t>
    </dgm:pt>
    <dgm:pt modelId="{9C66120D-D46A-4A45-B8D4-888DF4C64D11}" type="sibTrans" cxnId="{58FB7549-F152-440B-A9A9-9E774FEF5B9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E92E3B-5F65-45A2-BC2D-51620849BE0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Praktické ukázky v dílnách a specializovaných učebnách SŠ - „Osahání si oboru na vlastní kůži“</a:t>
          </a:r>
          <a:endParaRPr lang="en-US"/>
        </a:p>
      </dgm:t>
    </dgm:pt>
    <dgm:pt modelId="{8D517C05-EA61-41C3-9D83-1FCE58B434A4}" type="parTrans" cxnId="{261A7CAC-C5F5-4FD4-B909-2B28FF6D1BB6}">
      <dgm:prSet/>
      <dgm:spPr/>
      <dgm:t>
        <a:bodyPr/>
        <a:lstStyle/>
        <a:p>
          <a:endParaRPr lang="en-US"/>
        </a:p>
      </dgm:t>
    </dgm:pt>
    <dgm:pt modelId="{01F1BD71-F31E-43B5-B978-7F639CFC4FC8}" type="sibTrans" cxnId="{261A7CAC-C5F5-4FD4-B909-2B28FF6D1BB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5855248-7BA5-4A94-A92D-C088DD5A47F0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Seznámení s potřebnými předpoklady pro studium na daném oboru SŠ</a:t>
          </a:r>
          <a:endParaRPr lang="en-US"/>
        </a:p>
      </dgm:t>
    </dgm:pt>
    <dgm:pt modelId="{32EED74C-D13B-4E01-A536-BB6844CE1B4F}" type="parTrans" cxnId="{33F4D43E-B083-4EAA-849D-6D5A0E5B7546}">
      <dgm:prSet/>
      <dgm:spPr/>
      <dgm:t>
        <a:bodyPr/>
        <a:lstStyle/>
        <a:p>
          <a:endParaRPr lang="en-US"/>
        </a:p>
      </dgm:t>
    </dgm:pt>
    <dgm:pt modelId="{BA47E641-B39B-4C31-9161-598EBAC54284}" type="sibTrans" cxnId="{33F4D43E-B083-4EAA-849D-6D5A0E5B754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83347DA-0BC5-4F36-8AE4-85DE590139A5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Možnosti zaměstnání po ukončení studia na SŠ</a:t>
          </a:r>
          <a:endParaRPr lang="en-US"/>
        </a:p>
      </dgm:t>
    </dgm:pt>
    <dgm:pt modelId="{AC6C9525-D765-4C4B-9329-1E2E53A2F7D2}" type="parTrans" cxnId="{875E8259-2004-4BAD-AA79-FD2FAE61062D}">
      <dgm:prSet/>
      <dgm:spPr/>
      <dgm:t>
        <a:bodyPr/>
        <a:lstStyle/>
        <a:p>
          <a:endParaRPr lang="en-US"/>
        </a:p>
      </dgm:t>
    </dgm:pt>
    <dgm:pt modelId="{97416F0B-AD93-4925-A0C5-705D7A29B6F3}" type="sibTrans" cxnId="{875E8259-2004-4BAD-AA79-FD2FAE61062D}">
      <dgm:prSet/>
      <dgm:spPr/>
      <dgm:t>
        <a:bodyPr/>
        <a:lstStyle/>
        <a:p>
          <a:endParaRPr lang="en-US"/>
        </a:p>
      </dgm:t>
    </dgm:pt>
    <dgm:pt modelId="{9CFE857B-2EB2-4B63-9249-73B587948E57}" type="pres">
      <dgm:prSet presAssocID="{B1A7557C-D3AB-49DE-A53F-7E0CA963715D}" presName="root" presStyleCnt="0">
        <dgm:presLayoutVars>
          <dgm:dir/>
          <dgm:resizeHandles val="exact"/>
        </dgm:presLayoutVars>
      </dgm:prSet>
      <dgm:spPr/>
    </dgm:pt>
    <dgm:pt modelId="{C8913395-73C0-4C3E-8FF7-C5CC38F741F5}" type="pres">
      <dgm:prSet presAssocID="{B1A7557C-D3AB-49DE-A53F-7E0CA963715D}" presName="container" presStyleCnt="0">
        <dgm:presLayoutVars>
          <dgm:dir/>
          <dgm:resizeHandles val="exact"/>
        </dgm:presLayoutVars>
      </dgm:prSet>
      <dgm:spPr/>
    </dgm:pt>
    <dgm:pt modelId="{00E4B548-7785-4B7C-B0F1-2EF764684D34}" type="pres">
      <dgm:prSet presAssocID="{5CC6DCA0-5230-45DA-AC2A-BDC7A8DFE9F9}" presName="compNode" presStyleCnt="0"/>
      <dgm:spPr/>
    </dgm:pt>
    <dgm:pt modelId="{F1203A4C-6CE3-407F-8013-3E80F706C7ED}" type="pres">
      <dgm:prSet presAssocID="{5CC6DCA0-5230-45DA-AC2A-BDC7A8DFE9F9}" presName="iconBgRect" presStyleLbl="bgShp" presStyleIdx="0" presStyleCnt="4"/>
      <dgm:spPr/>
    </dgm:pt>
    <dgm:pt modelId="{E116F770-B669-4622-8D9E-14FE510488AE}" type="pres">
      <dgm:prSet presAssocID="{5CC6DCA0-5230-45DA-AC2A-BDC7A8DFE9F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dnocení zákazníka obrys"/>
        </a:ext>
      </dgm:extLst>
    </dgm:pt>
    <dgm:pt modelId="{659B49DC-CC18-43CB-A1EC-EEFC46BF90ED}" type="pres">
      <dgm:prSet presAssocID="{5CC6DCA0-5230-45DA-AC2A-BDC7A8DFE9F9}" presName="spaceRect" presStyleCnt="0"/>
      <dgm:spPr/>
    </dgm:pt>
    <dgm:pt modelId="{957A690B-F607-4DC9-B692-247845BD0C17}" type="pres">
      <dgm:prSet presAssocID="{5CC6DCA0-5230-45DA-AC2A-BDC7A8DFE9F9}" presName="textRect" presStyleLbl="revTx" presStyleIdx="0" presStyleCnt="4">
        <dgm:presLayoutVars>
          <dgm:chMax val="1"/>
          <dgm:chPref val="1"/>
        </dgm:presLayoutVars>
      </dgm:prSet>
      <dgm:spPr/>
    </dgm:pt>
    <dgm:pt modelId="{51B487A6-924B-479F-A1A9-5CD42BBCDD05}" type="pres">
      <dgm:prSet presAssocID="{9C66120D-D46A-4A45-B8D4-888DF4C64D11}" presName="sibTrans" presStyleLbl="sibTrans2D1" presStyleIdx="0" presStyleCnt="0"/>
      <dgm:spPr/>
    </dgm:pt>
    <dgm:pt modelId="{EB6BD10D-E1D0-48F2-B37A-67F3B829E210}" type="pres">
      <dgm:prSet presAssocID="{A9E92E3B-5F65-45A2-BC2D-51620849BE0C}" presName="compNode" presStyleCnt="0"/>
      <dgm:spPr/>
    </dgm:pt>
    <dgm:pt modelId="{3D9BAB00-1751-4697-90D7-81860A08CD93}" type="pres">
      <dgm:prSet presAssocID="{A9E92E3B-5F65-45A2-BC2D-51620849BE0C}" presName="iconBgRect" presStyleLbl="bgShp" presStyleIdx="1" presStyleCnt="4"/>
      <dgm:spPr/>
    </dgm:pt>
    <dgm:pt modelId="{43730913-A859-4EF3-A819-CE0380A9800C}" type="pres">
      <dgm:prSet presAssocID="{A9E92E3B-5F65-45A2-BC2D-51620849BE0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ěžební nástroje obrys"/>
        </a:ext>
      </dgm:extLst>
    </dgm:pt>
    <dgm:pt modelId="{6CA81769-1A7B-4A17-8EFB-BDD744FBD071}" type="pres">
      <dgm:prSet presAssocID="{A9E92E3B-5F65-45A2-BC2D-51620849BE0C}" presName="spaceRect" presStyleCnt="0"/>
      <dgm:spPr/>
    </dgm:pt>
    <dgm:pt modelId="{C4DB0891-3A52-4F61-A704-41637A59575C}" type="pres">
      <dgm:prSet presAssocID="{A9E92E3B-5F65-45A2-BC2D-51620849BE0C}" presName="textRect" presStyleLbl="revTx" presStyleIdx="1" presStyleCnt="4">
        <dgm:presLayoutVars>
          <dgm:chMax val="1"/>
          <dgm:chPref val="1"/>
        </dgm:presLayoutVars>
      </dgm:prSet>
      <dgm:spPr/>
    </dgm:pt>
    <dgm:pt modelId="{C6FEF055-D960-438A-B824-EBEFCAA24117}" type="pres">
      <dgm:prSet presAssocID="{01F1BD71-F31E-43B5-B978-7F639CFC4FC8}" presName="sibTrans" presStyleLbl="sibTrans2D1" presStyleIdx="0" presStyleCnt="0"/>
      <dgm:spPr/>
    </dgm:pt>
    <dgm:pt modelId="{62D18DD2-9CFD-416E-B9B1-64E1301A4EDD}" type="pres">
      <dgm:prSet presAssocID="{75855248-7BA5-4A94-A92D-C088DD5A47F0}" presName="compNode" presStyleCnt="0"/>
      <dgm:spPr/>
    </dgm:pt>
    <dgm:pt modelId="{8184D949-2094-4435-8E6F-43E49C947F5F}" type="pres">
      <dgm:prSet presAssocID="{75855248-7BA5-4A94-A92D-C088DD5A47F0}" presName="iconBgRect" presStyleLbl="bgShp" presStyleIdx="2" presStyleCnt="4"/>
      <dgm:spPr/>
    </dgm:pt>
    <dgm:pt modelId="{D855D221-3940-435C-8AD7-9F53FAE1E33E}" type="pres">
      <dgm:prSet presAssocID="{75855248-7BA5-4A94-A92D-C088DD5A47F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5CBFB15A-3404-4C56-B189-E3B2CD25D17B}" type="pres">
      <dgm:prSet presAssocID="{75855248-7BA5-4A94-A92D-C088DD5A47F0}" presName="spaceRect" presStyleCnt="0"/>
      <dgm:spPr/>
    </dgm:pt>
    <dgm:pt modelId="{848239AA-74AA-46E4-860B-003746BA76C4}" type="pres">
      <dgm:prSet presAssocID="{75855248-7BA5-4A94-A92D-C088DD5A47F0}" presName="textRect" presStyleLbl="revTx" presStyleIdx="2" presStyleCnt="4">
        <dgm:presLayoutVars>
          <dgm:chMax val="1"/>
          <dgm:chPref val="1"/>
        </dgm:presLayoutVars>
      </dgm:prSet>
      <dgm:spPr/>
    </dgm:pt>
    <dgm:pt modelId="{C0F7D6E3-E479-46CC-A1D0-D2B0D6B4423E}" type="pres">
      <dgm:prSet presAssocID="{BA47E641-B39B-4C31-9161-598EBAC54284}" presName="sibTrans" presStyleLbl="sibTrans2D1" presStyleIdx="0" presStyleCnt="0"/>
      <dgm:spPr/>
    </dgm:pt>
    <dgm:pt modelId="{C731A3B8-2098-42B5-8C27-7D365AB8A4E1}" type="pres">
      <dgm:prSet presAssocID="{C83347DA-0BC5-4F36-8AE4-85DE590139A5}" presName="compNode" presStyleCnt="0"/>
      <dgm:spPr/>
    </dgm:pt>
    <dgm:pt modelId="{D1B8AE1F-2E4D-4259-A29E-B3087719F31E}" type="pres">
      <dgm:prSet presAssocID="{C83347DA-0BC5-4F36-8AE4-85DE590139A5}" presName="iconBgRect" presStyleLbl="bgShp" presStyleIdx="3" presStyleCnt="4"/>
      <dgm:spPr/>
    </dgm:pt>
    <dgm:pt modelId="{930164B8-7050-4FC3-B847-BE283FB35D8D}" type="pres">
      <dgm:prSet presAssocID="{C83347DA-0BC5-4F36-8AE4-85DE590139A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třesení rukou obrys"/>
        </a:ext>
      </dgm:extLst>
    </dgm:pt>
    <dgm:pt modelId="{8EF18276-7F19-4AB0-AAE9-1A0DE6C47276}" type="pres">
      <dgm:prSet presAssocID="{C83347DA-0BC5-4F36-8AE4-85DE590139A5}" presName="spaceRect" presStyleCnt="0"/>
      <dgm:spPr/>
    </dgm:pt>
    <dgm:pt modelId="{107B9488-A9CF-43C1-8C25-1E5170390123}" type="pres">
      <dgm:prSet presAssocID="{C83347DA-0BC5-4F36-8AE4-85DE590139A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9634B03-73CA-415D-A4F0-9C0810BF3C7E}" type="presOf" srcId="{9C66120D-D46A-4A45-B8D4-888DF4C64D11}" destId="{51B487A6-924B-479F-A1A9-5CD42BBCDD05}" srcOrd="0" destOrd="0" presId="urn:microsoft.com/office/officeart/2018/2/layout/IconCircleList"/>
    <dgm:cxn modelId="{4C0FA031-F395-48C2-AED5-5270DEC4F9C8}" type="presOf" srcId="{B1A7557C-D3AB-49DE-A53F-7E0CA963715D}" destId="{9CFE857B-2EB2-4B63-9249-73B587948E57}" srcOrd="0" destOrd="0" presId="urn:microsoft.com/office/officeart/2018/2/layout/IconCircleList"/>
    <dgm:cxn modelId="{00FF4C35-D76B-48D9-9E98-C22F4C027F54}" type="presOf" srcId="{75855248-7BA5-4A94-A92D-C088DD5A47F0}" destId="{848239AA-74AA-46E4-860B-003746BA76C4}" srcOrd="0" destOrd="0" presId="urn:microsoft.com/office/officeart/2018/2/layout/IconCircleList"/>
    <dgm:cxn modelId="{33F4D43E-B083-4EAA-849D-6D5A0E5B7546}" srcId="{B1A7557C-D3AB-49DE-A53F-7E0CA963715D}" destId="{75855248-7BA5-4A94-A92D-C088DD5A47F0}" srcOrd="2" destOrd="0" parTransId="{32EED74C-D13B-4E01-A536-BB6844CE1B4F}" sibTransId="{BA47E641-B39B-4C31-9161-598EBAC54284}"/>
    <dgm:cxn modelId="{E0E92649-68F0-4D2E-9976-244A1AAF6433}" type="presOf" srcId="{BA47E641-B39B-4C31-9161-598EBAC54284}" destId="{C0F7D6E3-E479-46CC-A1D0-D2B0D6B4423E}" srcOrd="0" destOrd="0" presId="urn:microsoft.com/office/officeart/2018/2/layout/IconCircleList"/>
    <dgm:cxn modelId="{58FB7549-F152-440B-A9A9-9E774FEF5B95}" srcId="{B1A7557C-D3AB-49DE-A53F-7E0CA963715D}" destId="{5CC6DCA0-5230-45DA-AC2A-BDC7A8DFE9F9}" srcOrd="0" destOrd="0" parTransId="{D7527CA3-8E95-497A-84F8-DE0374A52738}" sibTransId="{9C66120D-D46A-4A45-B8D4-888DF4C64D11}"/>
    <dgm:cxn modelId="{F313166F-DFBD-47FD-B227-48117D7E2D15}" type="presOf" srcId="{01F1BD71-F31E-43B5-B978-7F639CFC4FC8}" destId="{C6FEF055-D960-438A-B824-EBEFCAA24117}" srcOrd="0" destOrd="0" presId="urn:microsoft.com/office/officeart/2018/2/layout/IconCircleList"/>
    <dgm:cxn modelId="{02477D50-E8DF-4E40-8AE2-FED1FE65A500}" type="presOf" srcId="{5CC6DCA0-5230-45DA-AC2A-BDC7A8DFE9F9}" destId="{957A690B-F607-4DC9-B692-247845BD0C17}" srcOrd="0" destOrd="0" presId="urn:microsoft.com/office/officeart/2018/2/layout/IconCircleList"/>
    <dgm:cxn modelId="{5ECB8274-17E7-48E7-982D-3A93450ADD6C}" type="presOf" srcId="{C83347DA-0BC5-4F36-8AE4-85DE590139A5}" destId="{107B9488-A9CF-43C1-8C25-1E5170390123}" srcOrd="0" destOrd="0" presId="urn:microsoft.com/office/officeart/2018/2/layout/IconCircleList"/>
    <dgm:cxn modelId="{875E8259-2004-4BAD-AA79-FD2FAE61062D}" srcId="{B1A7557C-D3AB-49DE-A53F-7E0CA963715D}" destId="{C83347DA-0BC5-4F36-8AE4-85DE590139A5}" srcOrd="3" destOrd="0" parTransId="{AC6C9525-D765-4C4B-9329-1E2E53A2F7D2}" sibTransId="{97416F0B-AD93-4925-A0C5-705D7A29B6F3}"/>
    <dgm:cxn modelId="{42856C7A-2733-4E07-9B0D-5340305EC33C}" type="presOf" srcId="{A9E92E3B-5F65-45A2-BC2D-51620849BE0C}" destId="{C4DB0891-3A52-4F61-A704-41637A59575C}" srcOrd="0" destOrd="0" presId="urn:microsoft.com/office/officeart/2018/2/layout/IconCircleList"/>
    <dgm:cxn modelId="{261A7CAC-C5F5-4FD4-B909-2B28FF6D1BB6}" srcId="{B1A7557C-D3AB-49DE-A53F-7E0CA963715D}" destId="{A9E92E3B-5F65-45A2-BC2D-51620849BE0C}" srcOrd="1" destOrd="0" parTransId="{8D517C05-EA61-41C3-9D83-1FCE58B434A4}" sibTransId="{01F1BD71-F31E-43B5-B978-7F639CFC4FC8}"/>
    <dgm:cxn modelId="{89F7A160-8B04-47D6-87FE-7202BDE734C3}" type="presParOf" srcId="{9CFE857B-2EB2-4B63-9249-73B587948E57}" destId="{C8913395-73C0-4C3E-8FF7-C5CC38F741F5}" srcOrd="0" destOrd="0" presId="urn:microsoft.com/office/officeart/2018/2/layout/IconCircleList"/>
    <dgm:cxn modelId="{C8306B17-5637-40B1-B0B0-C1A1636EA431}" type="presParOf" srcId="{C8913395-73C0-4C3E-8FF7-C5CC38F741F5}" destId="{00E4B548-7785-4B7C-B0F1-2EF764684D34}" srcOrd="0" destOrd="0" presId="urn:microsoft.com/office/officeart/2018/2/layout/IconCircleList"/>
    <dgm:cxn modelId="{234FC163-1183-4C72-928E-3DE74D50EF7E}" type="presParOf" srcId="{00E4B548-7785-4B7C-B0F1-2EF764684D34}" destId="{F1203A4C-6CE3-407F-8013-3E80F706C7ED}" srcOrd="0" destOrd="0" presId="urn:microsoft.com/office/officeart/2018/2/layout/IconCircleList"/>
    <dgm:cxn modelId="{988966DD-7D82-4E3E-AFA1-196E296FF73C}" type="presParOf" srcId="{00E4B548-7785-4B7C-B0F1-2EF764684D34}" destId="{E116F770-B669-4622-8D9E-14FE510488AE}" srcOrd="1" destOrd="0" presId="urn:microsoft.com/office/officeart/2018/2/layout/IconCircleList"/>
    <dgm:cxn modelId="{2CE64BE8-EA76-42CE-9C67-FAB44BBF0BB7}" type="presParOf" srcId="{00E4B548-7785-4B7C-B0F1-2EF764684D34}" destId="{659B49DC-CC18-43CB-A1EC-EEFC46BF90ED}" srcOrd="2" destOrd="0" presId="urn:microsoft.com/office/officeart/2018/2/layout/IconCircleList"/>
    <dgm:cxn modelId="{5C8DE8EF-EF79-4530-A5F7-6FE88D4285D4}" type="presParOf" srcId="{00E4B548-7785-4B7C-B0F1-2EF764684D34}" destId="{957A690B-F607-4DC9-B692-247845BD0C17}" srcOrd="3" destOrd="0" presId="urn:microsoft.com/office/officeart/2018/2/layout/IconCircleList"/>
    <dgm:cxn modelId="{139C5F04-2B8A-45F2-BA04-7153EB1EC4D0}" type="presParOf" srcId="{C8913395-73C0-4C3E-8FF7-C5CC38F741F5}" destId="{51B487A6-924B-479F-A1A9-5CD42BBCDD05}" srcOrd="1" destOrd="0" presId="urn:microsoft.com/office/officeart/2018/2/layout/IconCircleList"/>
    <dgm:cxn modelId="{2D91BC92-07B2-4330-AC07-F083B0DB8212}" type="presParOf" srcId="{C8913395-73C0-4C3E-8FF7-C5CC38F741F5}" destId="{EB6BD10D-E1D0-48F2-B37A-67F3B829E210}" srcOrd="2" destOrd="0" presId="urn:microsoft.com/office/officeart/2018/2/layout/IconCircleList"/>
    <dgm:cxn modelId="{CE10FF2E-A4E0-4790-BE0B-46D8F727BE42}" type="presParOf" srcId="{EB6BD10D-E1D0-48F2-B37A-67F3B829E210}" destId="{3D9BAB00-1751-4697-90D7-81860A08CD93}" srcOrd="0" destOrd="0" presId="urn:microsoft.com/office/officeart/2018/2/layout/IconCircleList"/>
    <dgm:cxn modelId="{2A530837-3F0F-4F39-A7AB-8695A33BE209}" type="presParOf" srcId="{EB6BD10D-E1D0-48F2-B37A-67F3B829E210}" destId="{43730913-A859-4EF3-A819-CE0380A9800C}" srcOrd="1" destOrd="0" presId="urn:microsoft.com/office/officeart/2018/2/layout/IconCircleList"/>
    <dgm:cxn modelId="{035FDCE0-2D99-495A-B8B9-CF34ADE8296C}" type="presParOf" srcId="{EB6BD10D-E1D0-48F2-B37A-67F3B829E210}" destId="{6CA81769-1A7B-4A17-8EFB-BDD744FBD071}" srcOrd="2" destOrd="0" presId="urn:microsoft.com/office/officeart/2018/2/layout/IconCircleList"/>
    <dgm:cxn modelId="{5E581002-DF97-4D11-BB93-E82F6FE3B082}" type="presParOf" srcId="{EB6BD10D-E1D0-48F2-B37A-67F3B829E210}" destId="{C4DB0891-3A52-4F61-A704-41637A59575C}" srcOrd="3" destOrd="0" presId="urn:microsoft.com/office/officeart/2018/2/layout/IconCircleList"/>
    <dgm:cxn modelId="{2DB4B8BE-9312-4404-833A-B6F561486314}" type="presParOf" srcId="{C8913395-73C0-4C3E-8FF7-C5CC38F741F5}" destId="{C6FEF055-D960-438A-B824-EBEFCAA24117}" srcOrd="3" destOrd="0" presId="urn:microsoft.com/office/officeart/2018/2/layout/IconCircleList"/>
    <dgm:cxn modelId="{C3CA6C06-8045-4659-B812-A4E9BB73E848}" type="presParOf" srcId="{C8913395-73C0-4C3E-8FF7-C5CC38F741F5}" destId="{62D18DD2-9CFD-416E-B9B1-64E1301A4EDD}" srcOrd="4" destOrd="0" presId="urn:microsoft.com/office/officeart/2018/2/layout/IconCircleList"/>
    <dgm:cxn modelId="{0B542AC4-8B4E-4A21-B46A-305D6D31460E}" type="presParOf" srcId="{62D18DD2-9CFD-416E-B9B1-64E1301A4EDD}" destId="{8184D949-2094-4435-8E6F-43E49C947F5F}" srcOrd="0" destOrd="0" presId="urn:microsoft.com/office/officeart/2018/2/layout/IconCircleList"/>
    <dgm:cxn modelId="{DC14C694-EF50-44BA-8744-D593F83ECFAA}" type="presParOf" srcId="{62D18DD2-9CFD-416E-B9B1-64E1301A4EDD}" destId="{D855D221-3940-435C-8AD7-9F53FAE1E33E}" srcOrd="1" destOrd="0" presId="urn:microsoft.com/office/officeart/2018/2/layout/IconCircleList"/>
    <dgm:cxn modelId="{353C607E-6244-4870-809B-2BB1AA5785FD}" type="presParOf" srcId="{62D18DD2-9CFD-416E-B9B1-64E1301A4EDD}" destId="{5CBFB15A-3404-4C56-B189-E3B2CD25D17B}" srcOrd="2" destOrd="0" presId="urn:microsoft.com/office/officeart/2018/2/layout/IconCircleList"/>
    <dgm:cxn modelId="{FBB0CDFE-AD0F-4551-9E4C-C4B5BB3FDEF7}" type="presParOf" srcId="{62D18DD2-9CFD-416E-B9B1-64E1301A4EDD}" destId="{848239AA-74AA-46E4-860B-003746BA76C4}" srcOrd="3" destOrd="0" presId="urn:microsoft.com/office/officeart/2018/2/layout/IconCircleList"/>
    <dgm:cxn modelId="{26283FC5-D57E-4598-BAFB-3E491EE3FB36}" type="presParOf" srcId="{C8913395-73C0-4C3E-8FF7-C5CC38F741F5}" destId="{C0F7D6E3-E479-46CC-A1D0-D2B0D6B4423E}" srcOrd="5" destOrd="0" presId="urn:microsoft.com/office/officeart/2018/2/layout/IconCircleList"/>
    <dgm:cxn modelId="{53A90556-BA97-4081-A563-19C7917B6DDA}" type="presParOf" srcId="{C8913395-73C0-4C3E-8FF7-C5CC38F741F5}" destId="{C731A3B8-2098-42B5-8C27-7D365AB8A4E1}" srcOrd="6" destOrd="0" presId="urn:microsoft.com/office/officeart/2018/2/layout/IconCircleList"/>
    <dgm:cxn modelId="{F6F83759-77F5-4570-B87F-F605BE6573E9}" type="presParOf" srcId="{C731A3B8-2098-42B5-8C27-7D365AB8A4E1}" destId="{D1B8AE1F-2E4D-4259-A29E-B3087719F31E}" srcOrd="0" destOrd="0" presId="urn:microsoft.com/office/officeart/2018/2/layout/IconCircleList"/>
    <dgm:cxn modelId="{686E75D9-D819-4CE6-9E01-8B7834EED4C0}" type="presParOf" srcId="{C731A3B8-2098-42B5-8C27-7D365AB8A4E1}" destId="{930164B8-7050-4FC3-B847-BE283FB35D8D}" srcOrd="1" destOrd="0" presId="urn:microsoft.com/office/officeart/2018/2/layout/IconCircleList"/>
    <dgm:cxn modelId="{C36E5A94-2DEE-4245-AC94-084DAC6F7C4B}" type="presParOf" srcId="{C731A3B8-2098-42B5-8C27-7D365AB8A4E1}" destId="{8EF18276-7F19-4AB0-AAE9-1A0DE6C47276}" srcOrd="2" destOrd="0" presId="urn:microsoft.com/office/officeart/2018/2/layout/IconCircleList"/>
    <dgm:cxn modelId="{4B652C4F-7E6E-4BF3-80BA-3673768E1853}" type="presParOf" srcId="{C731A3B8-2098-42B5-8C27-7D365AB8A4E1}" destId="{107B9488-A9CF-43C1-8C25-1E5170390123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A7557C-D3AB-49DE-A53F-7E0CA963715D}" type="doc">
      <dgm:prSet loTypeId="urn:microsoft.com/office/officeart/2018/2/layout/IconCircleList" loCatId="icon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6DCA0-5230-45DA-AC2A-BDC7A8DFE9F9}">
      <dgm:prSet/>
      <dgm:spPr/>
      <dgm:t>
        <a:bodyPr/>
        <a:lstStyle/>
        <a:p>
          <a:pPr>
            <a:lnSpc>
              <a:spcPct val="100000"/>
            </a:lnSpc>
          </a:pPr>
          <a:r>
            <a:rPr kumimoji="0" lang="cs-CZ" b="0" i="0" u="none" strike="noStrike" cap="none" spc="0" normalizeH="0" baseline="0" noProof="0" dirty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Seznámení žáků ZŠ s pracovním prostředím</a:t>
          </a:r>
          <a:endParaRPr lang="en-US" dirty="0"/>
        </a:p>
      </dgm:t>
    </dgm:pt>
    <dgm:pt modelId="{D7527CA3-8E95-497A-84F8-DE0374A52738}" type="parTrans" cxnId="{58FB7549-F152-440B-A9A9-9E774FEF5B95}">
      <dgm:prSet/>
      <dgm:spPr/>
      <dgm:t>
        <a:bodyPr/>
        <a:lstStyle/>
        <a:p>
          <a:endParaRPr lang="en-US"/>
        </a:p>
      </dgm:t>
    </dgm:pt>
    <dgm:pt modelId="{9C66120D-D46A-4A45-B8D4-888DF4C64D11}" type="sibTrans" cxnId="{58FB7549-F152-440B-A9A9-9E774FEF5B9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E92E3B-5F65-45A2-BC2D-51620849BE0C}">
      <dgm:prSet/>
      <dgm:spPr/>
      <dgm:t>
        <a:bodyPr/>
        <a:lstStyle/>
        <a:p>
          <a:pPr>
            <a:lnSpc>
              <a:spcPct val="100000"/>
            </a:lnSpc>
          </a:pPr>
          <a:r>
            <a:rPr kumimoji="0" lang="cs-CZ" b="0" i="0" u="none" strike="noStrike" cap="none" spc="0" normalizeH="0" baseline="0" noProof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Uplatnění na trhu práce</a:t>
          </a:r>
          <a:endParaRPr lang="en-US" dirty="0"/>
        </a:p>
      </dgm:t>
    </dgm:pt>
    <dgm:pt modelId="{8D517C05-EA61-41C3-9D83-1FCE58B434A4}" type="parTrans" cxnId="{261A7CAC-C5F5-4FD4-B909-2B28FF6D1BB6}">
      <dgm:prSet/>
      <dgm:spPr/>
      <dgm:t>
        <a:bodyPr/>
        <a:lstStyle/>
        <a:p>
          <a:endParaRPr lang="en-US"/>
        </a:p>
      </dgm:t>
    </dgm:pt>
    <dgm:pt modelId="{01F1BD71-F31E-43B5-B978-7F639CFC4FC8}" type="sibTrans" cxnId="{261A7CAC-C5F5-4FD4-B909-2B28FF6D1BB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5855248-7BA5-4A94-A92D-C088DD5A47F0}">
      <dgm:prSet/>
      <dgm:spPr/>
      <dgm:t>
        <a:bodyPr/>
        <a:lstStyle/>
        <a:p>
          <a:pPr>
            <a:lnSpc>
              <a:spcPct val="100000"/>
            </a:lnSpc>
          </a:pPr>
          <a:r>
            <a:rPr kumimoji="0" lang="cs-CZ" b="0" i="0" u="none" strike="noStrike" cap="none" spc="0" normalizeH="0" baseline="0" noProof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Kvalifikační předpoklady pro práci u zaměstnavatele</a:t>
          </a:r>
          <a:endParaRPr lang="en-US" dirty="0"/>
        </a:p>
      </dgm:t>
    </dgm:pt>
    <dgm:pt modelId="{32EED74C-D13B-4E01-A536-BB6844CE1B4F}" type="parTrans" cxnId="{33F4D43E-B083-4EAA-849D-6D5A0E5B7546}">
      <dgm:prSet/>
      <dgm:spPr/>
      <dgm:t>
        <a:bodyPr/>
        <a:lstStyle/>
        <a:p>
          <a:endParaRPr lang="en-US"/>
        </a:p>
      </dgm:t>
    </dgm:pt>
    <dgm:pt modelId="{BA47E641-B39B-4C31-9161-598EBAC54284}" type="sibTrans" cxnId="{33F4D43E-B083-4EAA-849D-6D5A0E5B754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83347DA-0BC5-4F36-8AE4-85DE590139A5}">
      <dgm:prSet/>
      <dgm:spPr/>
      <dgm:t>
        <a:bodyPr/>
        <a:lstStyle/>
        <a:p>
          <a:pPr>
            <a:lnSpc>
              <a:spcPct val="100000"/>
            </a:lnSpc>
          </a:pPr>
          <a:r>
            <a:rPr kumimoji="0" lang="cs-CZ" b="0" i="0" u="none" strike="noStrike" cap="none" spc="0" normalizeH="0" baseline="0" noProof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Možnosti profesního růstu	</a:t>
          </a:r>
          <a:endParaRPr lang="en-US" dirty="0"/>
        </a:p>
      </dgm:t>
    </dgm:pt>
    <dgm:pt modelId="{AC6C9525-D765-4C4B-9329-1E2E53A2F7D2}" type="parTrans" cxnId="{875E8259-2004-4BAD-AA79-FD2FAE61062D}">
      <dgm:prSet/>
      <dgm:spPr/>
      <dgm:t>
        <a:bodyPr/>
        <a:lstStyle/>
        <a:p>
          <a:endParaRPr lang="en-US"/>
        </a:p>
      </dgm:t>
    </dgm:pt>
    <dgm:pt modelId="{97416F0B-AD93-4925-A0C5-705D7A29B6F3}" type="sibTrans" cxnId="{875E8259-2004-4BAD-AA79-FD2FAE61062D}">
      <dgm:prSet/>
      <dgm:spPr/>
      <dgm:t>
        <a:bodyPr/>
        <a:lstStyle/>
        <a:p>
          <a:endParaRPr lang="en-US"/>
        </a:p>
      </dgm:t>
    </dgm:pt>
    <dgm:pt modelId="{9CFE857B-2EB2-4B63-9249-73B587948E57}" type="pres">
      <dgm:prSet presAssocID="{B1A7557C-D3AB-49DE-A53F-7E0CA963715D}" presName="root" presStyleCnt="0">
        <dgm:presLayoutVars>
          <dgm:dir/>
          <dgm:resizeHandles val="exact"/>
        </dgm:presLayoutVars>
      </dgm:prSet>
      <dgm:spPr/>
    </dgm:pt>
    <dgm:pt modelId="{C8913395-73C0-4C3E-8FF7-C5CC38F741F5}" type="pres">
      <dgm:prSet presAssocID="{B1A7557C-D3AB-49DE-A53F-7E0CA963715D}" presName="container" presStyleCnt="0">
        <dgm:presLayoutVars>
          <dgm:dir/>
          <dgm:resizeHandles val="exact"/>
        </dgm:presLayoutVars>
      </dgm:prSet>
      <dgm:spPr/>
    </dgm:pt>
    <dgm:pt modelId="{00E4B548-7785-4B7C-B0F1-2EF764684D34}" type="pres">
      <dgm:prSet presAssocID="{5CC6DCA0-5230-45DA-AC2A-BDC7A8DFE9F9}" presName="compNode" presStyleCnt="0"/>
      <dgm:spPr/>
    </dgm:pt>
    <dgm:pt modelId="{F1203A4C-6CE3-407F-8013-3E80F706C7ED}" type="pres">
      <dgm:prSet presAssocID="{5CC6DCA0-5230-45DA-AC2A-BDC7A8DFE9F9}" presName="iconBgRect" presStyleLbl="bgShp" presStyleIdx="0" presStyleCnt="4"/>
      <dgm:spPr/>
    </dgm:pt>
    <dgm:pt modelId="{E116F770-B669-4622-8D9E-14FE510488AE}" type="pres">
      <dgm:prSet presAssocID="{5CC6DCA0-5230-45DA-AC2A-BDC7A8DFE9F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lectrician muž obrys"/>
        </a:ext>
      </dgm:extLst>
    </dgm:pt>
    <dgm:pt modelId="{659B49DC-CC18-43CB-A1EC-EEFC46BF90ED}" type="pres">
      <dgm:prSet presAssocID="{5CC6DCA0-5230-45DA-AC2A-BDC7A8DFE9F9}" presName="spaceRect" presStyleCnt="0"/>
      <dgm:spPr/>
    </dgm:pt>
    <dgm:pt modelId="{957A690B-F607-4DC9-B692-247845BD0C17}" type="pres">
      <dgm:prSet presAssocID="{5CC6DCA0-5230-45DA-AC2A-BDC7A8DFE9F9}" presName="textRect" presStyleLbl="revTx" presStyleIdx="0" presStyleCnt="4">
        <dgm:presLayoutVars>
          <dgm:chMax val="1"/>
          <dgm:chPref val="1"/>
        </dgm:presLayoutVars>
      </dgm:prSet>
      <dgm:spPr/>
    </dgm:pt>
    <dgm:pt modelId="{51B487A6-924B-479F-A1A9-5CD42BBCDD05}" type="pres">
      <dgm:prSet presAssocID="{9C66120D-D46A-4A45-B8D4-888DF4C64D11}" presName="sibTrans" presStyleLbl="sibTrans2D1" presStyleIdx="0" presStyleCnt="0"/>
      <dgm:spPr/>
    </dgm:pt>
    <dgm:pt modelId="{EB6BD10D-E1D0-48F2-B37A-67F3B829E210}" type="pres">
      <dgm:prSet presAssocID="{A9E92E3B-5F65-45A2-BC2D-51620849BE0C}" presName="compNode" presStyleCnt="0"/>
      <dgm:spPr/>
    </dgm:pt>
    <dgm:pt modelId="{3D9BAB00-1751-4697-90D7-81860A08CD93}" type="pres">
      <dgm:prSet presAssocID="{A9E92E3B-5F65-45A2-BC2D-51620849BE0C}" presName="iconBgRect" presStyleLbl="bgShp" presStyleIdx="1" presStyleCnt="4"/>
      <dgm:spPr/>
    </dgm:pt>
    <dgm:pt modelId="{43730913-A859-4EF3-A819-CE0380A9800C}" type="pres">
      <dgm:prSet presAssocID="{A9E92E3B-5F65-45A2-BC2D-51620849BE0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tázky obrys"/>
        </a:ext>
      </dgm:extLst>
    </dgm:pt>
    <dgm:pt modelId="{6CA81769-1A7B-4A17-8EFB-BDD744FBD071}" type="pres">
      <dgm:prSet presAssocID="{A9E92E3B-5F65-45A2-BC2D-51620849BE0C}" presName="spaceRect" presStyleCnt="0"/>
      <dgm:spPr/>
    </dgm:pt>
    <dgm:pt modelId="{C4DB0891-3A52-4F61-A704-41637A59575C}" type="pres">
      <dgm:prSet presAssocID="{A9E92E3B-5F65-45A2-BC2D-51620849BE0C}" presName="textRect" presStyleLbl="revTx" presStyleIdx="1" presStyleCnt="4">
        <dgm:presLayoutVars>
          <dgm:chMax val="1"/>
          <dgm:chPref val="1"/>
        </dgm:presLayoutVars>
      </dgm:prSet>
      <dgm:spPr/>
    </dgm:pt>
    <dgm:pt modelId="{C6FEF055-D960-438A-B824-EBEFCAA24117}" type="pres">
      <dgm:prSet presAssocID="{01F1BD71-F31E-43B5-B978-7F639CFC4FC8}" presName="sibTrans" presStyleLbl="sibTrans2D1" presStyleIdx="0" presStyleCnt="0"/>
      <dgm:spPr/>
    </dgm:pt>
    <dgm:pt modelId="{62D18DD2-9CFD-416E-B9B1-64E1301A4EDD}" type="pres">
      <dgm:prSet presAssocID="{75855248-7BA5-4A94-A92D-C088DD5A47F0}" presName="compNode" presStyleCnt="0"/>
      <dgm:spPr/>
    </dgm:pt>
    <dgm:pt modelId="{8184D949-2094-4435-8E6F-43E49C947F5F}" type="pres">
      <dgm:prSet presAssocID="{75855248-7BA5-4A94-A92D-C088DD5A47F0}" presName="iconBgRect" presStyleLbl="bgShp" presStyleIdx="2" presStyleCnt="4"/>
      <dgm:spPr/>
    </dgm:pt>
    <dgm:pt modelId="{D855D221-3940-435C-8AD7-9F53FAE1E33E}" type="pres">
      <dgm:prSet presAssocID="{75855248-7BA5-4A94-A92D-C088DD5A47F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mělá inteligence obrys"/>
        </a:ext>
      </dgm:extLst>
    </dgm:pt>
    <dgm:pt modelId="{5CBFB15A-3404-4C56-B189-E3B2CD25D17B}" type="pres">
      <dgm:prSet presAssocID="{75855248-7BA5-4A94-A92D-C088DD5A47F0}" presName="spaceRect" presStyleCnt="0"/>
      <dgm:spPr/>
    </dgm:pt>
    <dgm:pt modelId="{848239AA-74AA-46E4-860B-003746BA76C4}" type="pres">
      <dgm:prSet presAssocID="{75855248-7BA5-4A94-A92D-C088DD5A47F0}" presName="textRect" presStyleLbl="revTx" presStyleIdx="2" presStyleCnt="4">
        <dgm:presLayoutVars>
          <dgm:chMax val="1"/>
          <dgm:chPref val="1"/>
        </dgm:presLayoutVars>
      </dgm:prSet>
      <dgm:spPr/>
    </dgm:pt>
    <dgm:pt modelId="{C0F7D6E3-E479-46CC-A1D0-D2B0D6B4423E}" type="pres">
      <dgm:prSet presAssocID="{BA47E641-B39B-4C31-9161-598EBAC54284}" presName="sibTrans" presStyleLbl="sibTrans2D1" presStyleIdx="0" presStyleCnt="0"/>
      <dgm:spPr/>
    </dgm:pt>
    <dgm:pt modelId="{C731A3B8-2098-42B5-8C27-7D365AB8A4E1}" type="pres">
      <dgm:prSet presAssocID="{C83347DA-0BC5-4F36-8AE4-85DE590139A5}" presName="compNode" presStyleCnt="0"/>
      <dgm:spPr/>
    </dgm:pt>
    <dgm:pt modelId="{D1B8AE1F-2E4D-4259-A29E-B3087719F31E}" type="pres">
      <dgm:prSet presAssocID="{C83347DA-0BC5-4F36-8AE4-85DE590139A5}" presName="iconBgRect" presStyleLbl="bgShp" presStyleIdx="3" presStyleCnt="4"/>
      <dgm:spPr/>
    </dgm:pt>
    <dgm:pt modelId="{930164B8-7050-4FC3-B847-BE283FB35D8D}" type="pres">
      <dgm:prSet presAssocID="{C83347DA-0BC5-4F36-8AE4-85DE590139A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uhový graf se vzestupným trendem obrys"/>
        </a:ext>
      </dgm:extLst>
    </dgm:pt>
    <dgm:pt modelId="{8EF18276-7F19-4AB0-AAE9-1A0DE6C47276}" type="pres">
      <dgm:prSet presAssocID="{C83347DA-0BC5-4F36-8AE4-85DE590139A5}" presName="spaceRect" presStyleCnt="0"/>
      <dgm:spPr/>
    </dgm:pt>
    <dgm:pt modelId="{107B9488-A9CF-43C1-8C25-1E5170390123}" type="pres">
      <dgm:prSet presAssocID="{C83347DA-0BC5-4F36-8AE4-85DE590139A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A281E19-BF8C-4924-8485-15408B66095C}" type="presOf" srcId="{BA47E641-B39B-4C31-9161-598EBAC54284}" destId="{C0F7D6E3-E479-46CC-A1D0-D2B0D6B4423E}" srcOrd="0" destOrd="0" presId="urn:microsoft.com/office/officeart/2018/2/layout/IconCircleList"/>
    <dgm:cxn modelId="{4AE83221-AC32-410C-8E43-E7EAD0C5D15D}" type="presOf" srcId="{B1A7557C-D3AB-49DE-A53F-7E0CA963715D}" destId="{9CFE857B-2EB2-4B63-9249-73B587948E57}" srcOrd="0" destOrd="0" presId="urn:microsoft.com/office/officeart/2018/2/layout/IconCircleList"/>
    <dgm:cxn modelId="{503E3D34-68EC-4574-99D4-8B7472F9A258}" type="presOf" srcId="{A9E92E3B-5F65-45A2-BC2D-51620849BE0C}" destId="{C4DB0891-3A52-4F61-A704-41637A59575C}" srcOrd="0" destOrd="0" presId="urn:microsoft.com/office/officeart/2018/2/layout/IconCircleList"/>
    <dgm:cxn modelId="{33F4D43E-B083-4EAA-849D-6D5A0E5B7546}" srcId="{B1A7557C-D3AB-49DE-A53F-7E0CA963715D}" destId="{75855248-7BA5-4A94-A92D-C088DD5A47F0}" srcOrd="2" destOrd="0" parTransId="{32EED74C-D13B-4E01-A536-BB6844CE1B4F}" sibTransId="{BA47E641-B39B-4C31-9161-598EBAC54284}"/>
    <dgm:cxn modelId="{58FB7549-F152-440B-A9A9-9E774FEF5B95}" srcId="{B1A7557C-D3AB-49DE-A53F-7E0CA963715D}" destId="{5CC6DCA0-5230-45DA-AC2A-BDC7A8DFE9F9}" srcOrd="0" destOrd="0" parTransId="{D7527CA3-8E95-497A-84F8-DE0374A52738}" sibTransId="{9C66120D-D46A-4A45-B8D4-888DF4C64D11}"/>
    <dgm:cxn modelId="{9315B06F-EA8D-411C-8663-0A21DBEA49DA}" type="presOf" srcId="{5CC6DCA0-5230-45DA-AC2A-BDC7A8DFE9F9}" destId="{957A690B-F607-4DC9-B692-247845BD0C17}" srcOrd="0" destOrd="0" presId="urn:microsoft.com/office/officeart/2018/2/layout/IconCircleList"/>
    <dgm:cxn modelId="{875E8259-2004-4BAD-AA79-FD2FAE61062D}" srcId="{B1A7557C-D3AB-49DE-A53F-7E0CA963715D}" destId="{C83347DA-0BC5-4F36-8AE4-85DE590139A5}" srcOrd="3" destOrd="0" parTransId="{AC6C9525-D765-4C4B-9329-1E2E53A2F7D2}" sibTransId="{97416F0B-AD93-4925-A0C5-705D7A29B6F3}"/>
    <dgm:cxn modelId="{49140EAA-81A4-43B2-98C0-C1AD3FB8D1C0}" type="presOf" srcId="{01F1BD71-F31E-43B5-B978-7F639CFC4FC8}" destId="{C6FEF055-D960-438A-B824-EBEFCAA24117}" srcOrd="0" destOrd="0" presId="urn:microsoft.com/office/officeart/2018/2/layout/IconCircleList"/>
    <dgm:cxn modelId="{324D57AA-93D2-494F-B805-FD6CCD2B45FE}" type="presOf" srcId="{C83347DA-0BC5-4F36-8AE4-85DE590139A5}" destId="{107B9488-A9CF-43C1-8C25-1E5170390123}" srcOrd="0" destOrd="0" presId="urn:microsoft.com/office/officeart/2018/2/layout/IconCircleList"/>
    <dgm:cxn modelId="{261A7CAC-C5F5-4FD4-B909-2B28FF6D1BB6}" srcId="{B1A7557C-D3AB-49DE-A53F-7E0CA963715D}" destId="{A9E92E3B-5F65-45A2-BC2D-51620849BE0C}" srcOrd="1" destOrd="0" parTransId="{8D517C05-EA61-41C3-9D83-1FCE58B434A4}" sibTransId="{01F1BD71-F31E-43B5-B978-7F639CFC4FC8}"/>
    <dgm:cxn modelId="{F47A87BC-DEF4-42DF-9164-86021F3E6A06}" type="presOf" srcId="{9C66120D-D46A-4A45-B8D4-888DF4C64D11}" destId="{51B487A6-924B-479F-A1A9-5CD42BBCDD05}" srcOrd="0" destOrd="0" presId="urn:microsoft.com/office/officeart/2018/2/layout/IconCircleList"/>
    <dgm:cxn modelId="{8E5634D8-5998-4CB2-B53B-C5234AB05294}" type="presOf" srcId="{75855248-7BA5-4A94-A92D-C088DD5A47F0}" destId="{848239AA-74AA-46E4-860B-003746BA76C4}" srcOrd="0" destOrd="0" presId="urn:microsoft.com/office/officeart/2018/2/layout/IconCircleList"/>
    <dgm:cxn modelId="{2D5CEA7F-DAF3-4C86-8EE6-F1D90F185B89}" type="presParOf" srcId="{9CFE857B-2EB2-4B63-9249-73B587948E57}" destId="{C8913395-73C0-4C3E-8FF7-C5CC38F741F5}" srcOrd="0" destOrd="0" presId="urn:microsoft.com/office/officeart/2018/2/layout/IconCircleList"/>
    <dgm:cxn modelId="{E247DC52-D419-4ECE-AB4C-7E75B1CAA043}" type="presParOf" srcId="{C8913395-73C0-4C3E-8FF7-C5CC38F741F5}" destId="{00E4B548-7785-4B7C-B0F1-2EF764684D34}" srcOrd="0" destOrd="0" presId="urn:microsoft.com/office/officeart/2018/2/layout/IconCircleList"/>
    <dgm:cxn modelId="{3E2F3BA5-C0A1-4A8C-BA4F-8DE277CB54F2}" type="presParOf" srcId="{00E4B548-7785-4B7C-B0F1-2EF764684D34}" destId="{F1203A4C-6CE3-407F-8013-3E80F706C7ED}" srcOrd="0" destOrd="0" presId="urn:microsoft.com/office/officeart/2018/2/layout/IconCircleList"/>
    <dgm:cxn modelId="{BC40C203-849A-4A79-9CF0-80D48DE5ABB8}" type="presParOf" srcId="{00E4B548-7785-4B7C-B0F1-2EF764684D34}" destId="{E116F770-B669-4622-8D9E-14FE510488AE}" srcOrd="1" destOrd="0" presId="urn:microsoft.com/office/officeart/2018/2/layout/IconCircleList"/>
    <dgm:cxn modelId="{CC936766-4630-4ECF-8BCA-7FA6521C6506}" type="presParOf" srcId="{00E4B548-7785-4B7C-B0F1-2EF764684D34}" destId="{659B49DC-CC18-43CB-A1EC-EEFC46BF90ED}" srcOrd="2" destOrd="0" presId="urn:microsoft.com/office/officeart/2018/2/layout/IconCircleList"/>
    <dgm:cxn modelId="{A5905908-06CA-4A47-B77C-4E319F294326}" type="presParOf" srcId="{00E4B548-7785-4B7C-B0F1-2EF764684D34}" destId="{957A690B-F607-4DC9-B692-247845BD0C17}" srcOrd="3" destOrd="0" presId="urn:microsoft.com/office/officeart/2018/2/layout/IconCircleList"/>
    <dgm:cxn modelId="{6773062C-60DF-40F1-978F-649A2B06CF86}" type="presParOf" srcId="{C8913395-73C0-4C3E-8FF7-C5CC38F741F5}" destId="{51B487A6-924B-479F-A1A9-5CD42BBCDD05}" srcOrd="1" destOrd="0" presId="urn:microsoft.com/office/officeart/2018/2/layout/IconCircleList"/>
    <dgm:cxn modelId="{F68C5BC7-FCA3-46E4-BF4C-1A8FC9FB724B}" type="presParOf" srcId="{C8913395-73C0-4C3E-8FF7-C5CC38F741F5}" destId="{EB6BD10D-E1D0-48F2-B37A-67F3B829E210}" srcOrd="2" destOrd="0" presId="urn:microsoft.com/office/officeart/2018/2/layout/IconCircleList"/>
    <dgm:cxn modelId="{C16EEEB1-3F70-4086-A117-8163B87BCB68}" type="presParOf" srcId="{EB6BD10D-E1D0-48F2-B37A-67F3B829E210}" destId="{3D9BAB00-1751-4697-90D7-81860A08CD93}" srcOrd="0" destOrd="0" presId="urn:microsoft.com/office/officeart/2018/2/layout/IconCircleList"/>
    <dgm:cxn modelId="{F1EE90C8-4E40-42BB-BCD0-DFAFA3872334}" type="presParOf" srcId="{EB6BD10D-E1D0-48F2-B37A-67F3B829E210}" destId="{43730913-A859-4EF3-A819-CE0380A9800C}" srcOrd="1" destOrd="0" presId="urn:microsoft.com/office/officeart/2018/2/layout/IconCircleList"/>
    <dgm:cxn modelId="{8BDD85D7-917D-4955-ADF0-EF148A6C6170}" type="presParOf" srcId="{EB6BD10D-E1D0-48F2-B37A-67F3B829E210}" destId="{6CA81769-1A7B-4A17-8EFB-BDD744FBD071}" srcOrd="2" destOrd="0" presId="urn:microsoft.com/office/officeart/2018/2/layout/IconCircleList"/>
    <dgm:cxn modelId="{CA733650-E992-4036-81B2-BD1DDE672D91}" type="presParOf" srcId="{EB6BD10D-E1D0-48F2-B37A-67F3B829E210}" destId="{C4DB0891-3A52-4F61-A704-41637A59575C}" srcOrd="3" destOrd="0" presId="urn:microsoft.com/office/officeart/2018/2/layout/IconCircleList"/>
    <dgm:cxn modelId="{5165B64E-DC08-4C34-A83E-73FC881B4CFC}" type="presParOf" srcId="{C8913395-73C0-4C3E-8FF7-C5CC38F741F5}" destId="{C6FEF055-D960-438A-B824-EBEFCAA24117}" srcOrd="3" destOrd="0" presId="urn:microsoft.com/office/officeart/2018/2/layout/IconCircleList"/>
    <dgm:cxn modelId="{A4B3294A-EC01-49C6-883D-AE7342F61CC7}" type="presParOf" srcId="{C8913395-73C0-4C3E-8FF7-C5CC38F741F5}" destId="{62D18DD2-9CFD-416E-B9B1-64E1301A4EDD}" srcOrd="4" destOrd="0" presId="urn:microsoft.com/office/officeart/2018/2/layout/IconCircleList"/>
    <dgm:cxn modelId="{D7CF6023-DF18-439E-9F61-30705B06FFBA}" type="presParOf" srcId="{62D18DD2-9CFD-416E-B9B1-64E1301A4EDD}" destId="{8184D949-2094-4435-8E6F-43E49C947F5F}" srcOrd="0" destOrd="0" presId="urn:microsoft.com/office/officeart/2018/2/layout/IconCircleList"/>
    <dgm:cxn modelId="{8F7A3555-4F39-4A29-BAAD-E15E33A7BBAB}" type="presParOf" srcId="{62D18DD2-9CFD-416E-B9B1-64E1301A4EDD}" destId="{D855D221-3940-435C-8AD7-9F53FAE1E33E}" srcOrd="1" destOrd="0" presId="urn:microsoft.com/office/officeart/2018/2/layout/IconCircleList"/>
    <dgm:cxn modelId="{8BE502B1-2128-4C72-A6B9-B382B7AEC8D3}" type="presParOf" srcId="{62D18DD2-9CFD-416E-B9B1-64E1301A4EDD}" destId="{5CBFB15A-3404-4C56-B189-E3B2CD25D17B}" srcOrd="2" destOrd="0" presId="urn:microsoft.com/office/officeart/2018/2/layout/IconCircleList"/>
    <dgm:cxn modelId="{E99542ED-5993-4FCC-9D4E-29BD110F79B9}" type="presParOf" srcId="{62D18DD2-9CFD-416E-B9B1-64E1301A4EDD}" destId="{848239AA-74AA-46E4-860B-003746BA76C4}" srcOrd="3" destOrd="0" presId="urn:microsoft.com/office/officeart/2018/2/layout/IconCircleList"/>
    <dgm:cxn modelId="{E46E2B82-DF44-47D0-911D-5FC82CFA991E}" type="presParOf" srcId="{C8913395-73C0-4C3E-8FF7-C5CC38F741F5}" destId="{C0F7D6E3-E479-46CC-A1D0-D2B0D6B4423E}" srcOrd="5" destOrd="0" presId="urn:microsoft.com/office/officeart/2018/2/layout/IconCircleList"/>
    <dgm:cxn modelId="{7651E8DC-678F-423C-A3F0-FF524182790E}" type="presParOf" srcId="{C8913395-73C0-4C3E-8FF7-C5CC38F741F5}" destId="{C731A3B8-2098-42B5-8C27-7D365AB8A4E1}" srcOrd="6" destOrd="0" presId="urn:microsoft.com/office/officeart/2018/2/layout/IconCircleList"/>
    <dgm:cxn modelId="{D85B7174-FD9F-4C61-8E5B-FF220BCA9418}" type="presParOf" srcId="{C731A3B8-2098-42B5-8C27-7D365AB8A4E1}" destId="{D1B8AE1F-2E4D-4259-A29E-B3087719F31E}" srcOrd="0" destOrd="0" presId="urn:microsoft.com/office/officeart/2018/2/layout/IconCircleList"/>
    <dgm:cxn modelId="{6209EEF6-6A51-46EA-A3D9-82F480A4C2C1}" type="presParOf" srcId="{C731A3B8-2098-42B5-8C27-7D365AB8A4E1}" destId="{930164B8-7050-4FC3-B847-BE283FB35D8D}" srcOrd="1" destOrd="0" presId="urn:microsoft.com/office/officeart/2018/2/layout/IconCircleList"/>
    <dgm:cxn modelId="{629B03B5-A64F-41DA-A68C-47D4819D8BEA}" type="presParOf" srcId="{C731A3B8-2098-42B5-8C27-7D365AB8A4E1}" destId="{8EF18276-7F19-4AB0-AAE9-1A0DE6C47276}" srcOrd="2" destOrd="0" presId="urn:microsoft.com/office/officeart/2018/2/layout/IconCircleList"/>
    <dgm:cxn modelId="{667B4FF4-015B-406D-8F19-AB2F1E648718}" type="presParOf" srcId="{C731A3B8-2098-42B5-8C27-7D365AB8A4E1}" destId="{107B9488-A9CF-43C1-8C25-1E5170390123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F6AC1F-2BE0-42E0-A676-82CA9952B9F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D077C8E-1443-4D8D-B172-39B30149E672}">
      <dgm:prSet/>
      <dgm:spPr/>
      <dgm:t>
        <a:bodyPr/>
        <a:lstStyle/>
        <a:p>
          <a:r>
            <a:rPr lang="cs-CZ"/>
            <a:t>Burza škol – budeme pořádat „malé burzy škol“ pro geograficky vyloučené lokality, tak aby byly informace dostupné i žákům a rodičům z těchto míst</a:t>
          </a:r>
          <a:endParaRPr lang="en-US"/>
        </a:p>
      </dgm:t>
    </dgm:pt>
    <dgm:pt modelId="{513E55E3-3D5F-4E12-8E5E-B575483529C5}" type="parTrans" cxnId="{37DED2B9-B7C6-4DDA-8B57-9C3285B6D36A}">
      <dgm:prSet/>
      <dgm:spPr/>
      <dgm:t>
        <a:bodyPr/>
        <a:lstStyle/>
        <a:p>
          <a:endParaRPr lang="en-US"/>
        </a:p>
      </dgm:t>
    </dgm:pt>
    <dgm:pt modelId="{2D60AE85-9EBE-44AE-B3B2-AD5CD6656871}" type="sibTrans" cxnId="{37DED2B9-B7C6-4DDA-8B57-9C3285B6D36A}">
      <dgm:prSet/>
      <dgm:spPr/>
      <dgm:t>
        <a:bodyPr/>
        <a:lstStyle/>
        <a:p>
          <a:endParaRPr lang="en-US"/>
        </a:p>
      </dgm:t>
    </dgm:pt>
    <dgm:pt modelId="{696B878B-5B63-4BE4-B3D2-2D7674F803CD}">
      <dgm:prSet/>
      <dgm:spPr/>
      <dgm:t>
        <a:bodyPr/>
        <a:lstStyle/>
        <a:p>
          <a:r>
            <a:rPr lang="cs-CZ"/>
            <a:t>Zapojíme firmy z daných oblastí do dění na školách v regionu, propojíme ZŠ, SŠ a budoucí zaměstnavatele</a:t>
          </a:r>
          <a:endParaRPr lang="en-US"/>
        </a:p>
      </dgm:t>
    </dgm:pt>
    <dgm:pt modelId="{3D862AE3-6E94-4168-8C20-72BE93ADD073}" type="parTrans" cxnId="{11E40237-9B73-4B04-8111-BCA037DCBC31}">
      <dgm:prSet/>
      <dgm:spPr/>
      <dgm:t>
        <a:bodyPr/>
        <a:lstStyle/>
        <a:p>
          <a:endParaRPr lang="en-US"/>
        </a:p>
      </dgm:t>
    </dgm:pt>
    <dgm:pt modelId="{D0795500-B0F3-4213-B1FF-AF2D3CF312D9}" type="sibTrans" cxnId="{11E40237-9B73-4B04-8111-BCA037DCBC31}">
      <dgm:prSet/>
      <dgm:spPr/>
      <dgm:t>
        <a:bodyPr/>
        <a:lstStyle/>
        <a:p>
          <a:endParaRPr lang="en-US"/>
        </a:p>
      </dgm:t>
    </dgm:pt>
    <dgm:pt modelId="{97847AFD-3AA8-41F8-BBA0-18F091EEBF6E}">
      <dgm:prSet/>
      <dgm:spPr/>
      <dgm:t>
        <a:bodyPr/>
        <a:lstStyle/>
        <a:p>
          <a:r>
            <a:rPr lang="cs-CZ"/>
            <a:t>Zajistíme dopravu žáků na projektové dny na SŠ</a:t>
          </a:r>
          <a:endParaRPr lang="en-US"/>
        </a:p>
      </dgm:t>
    </dgm:pt>
    <dgm:pt modelId="{1E73ED16-AF1E-4E33-9688-D21816D0317A}" type="parTrans" cxnId="{55A12F2D-4643-4D34-A1A0-BB1A7289BDFE}">
      <dgm:prSet/>
      <dgm:spPr/>
      <dgm:t>
        <a:bodyPr/>
        <a:lstStyle/>
        <a:p>
          <a:endParaRPr lang="en-US"/>
        </a:p>
      </dgm:t>
    </dgm:pt>
    <dgm:pt modelId="{B0FBE84C-6380-4FA0-AB57-00C8CF38F312}" type="sibTrans" cxnId="{55A12F2D-4643-4D34-A1A0-BB1A7289BDFE}">
      <dgm:prSet/>
      <dgm:spPr/>
      <dgm:t>
        <a:bodyPr/>
        <a:lstStyle/>
        <a:p>
          <a:endParaRPr lang="en-US"/>
        </a:p>
      </dgm:t>
    </dgm:pt>
    <dgm:pt modelId="{368D0ED2-033B-4787-B03D-99D54B5E2344}" type="pres">
      <dgm:prSet presAssocID="{81F6AC1F-2BE0-42E0-A676-82CA9952B9F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712684-5297-4E9A-9F81-705F03F4AF53}" type="pres">
      <dgm:prSet presAssocID="{5D077C8E-1443-4D8D-B172-39B30149E672}" presName="hierRoot1" presStyleCnt="0"/>
      <dgm:spPr/>
    </dgm:pt>
    <dgm:pt modelId="{C7ABB10E-B94D-4706-8719-B7FF9F71154A}" type="pres">
      <dgm:prSet presAssocID="{5D077C8E-1443-4D8D-B172-39B30149E672}" presName="composite" presStyleCnt="0"/>
      <dgm:spPr/>
    </dgm:pt>
    <dgm:pt modelId="{F5E46FB3-BB86-4A1E-BDA4-E38865D8F14E}" type="pres">
      <dgm:prSet presAssocID="{5D077C8E-1443-4D8D-B172-39B30149E672}" presName="background" presStyleLbl="node0" presStyleIdx="0" presStyleCnt="3"/>
      <dgm:spPr/>
    </dgm:pt>
    <dgm:pt modelId="{9041A93E-815C-4768-A603-30F4BCB3762D}" type="pres">
      <dgm:prSet presAssocID="{5D077C8E-1443-4D8D-B172-39B30149E672}" presName="text" presStyleLbl="fgAcc0" presStyleIdx="0" presStyleCnt="3" custLinFactNeighborX="1001">
        <dgm:presLayoutVars>
          <dgm:chPref val="3"/>
        </dgm:presLayoutVars>
      </dgm:prSet>
      <dgm:spPr/>
    </dgm:pt>
    <dgm:pt modelId="{A21F44C2-9336-41E3-BED9-8074D02E9221}" type="pres">
      <dgm:prSet presAssocID="{5D077C8E-1443-4D8D-B172-39B30149E672}" presName="hierChild2" presStyleCnt="0"/>
      <dgm:spPr/>
    </dgm:pt>
    <dgm:pt modelId="{74595753-BDCB-4F37-B5B2-38DC927A0300}" type="pres">
      <dgm:prSet presAssocID="{696B878B-5B63-4BE4-B3D2-2D7674F803CD}" presName="hierRoot1" presStyleCnt="0"/>
      <dgm:spPr/>
    </dgm:pt>
    <dgm:pt modelId="{31D0BEC6-4A08-4785-A64F-180F0401E85C}" type="pres">
      <dgm:prSet presAssocID="{696B878B-5B63-4BE4-B3D2-2D7674F803CD}" presName="composite" presStyleCnt="0"/>
      <dgm:spPr/>
    </dgm:pt>
    <dgm:pt modelId="{D9BE4482-1F67-46B4-BF39-C998E9DEB86D}" type="pres">
      <dgm:prSet presAssocID="{696B878B-5B63-4BE4-B3D2-2D7674F803CD}" presName="background" presStyleLbl="node0" presStyleIdx="1" presStyleCnt="3"/>
      <dgm:spPr/>
    </dgm:pt>
    <dgm:pt modelId="{FC7E7960-9F58-45F9-89B9-5C219EA7F887}" type="pres">
      <dgm:prSet presAssocID="{696B878B-5B63-4BE4-B3D2-2D7674F803CD}" presName="text" presStyleLbl="fgAcc0" presStyleIdx="1" presStyleCnt="3">
        <dgm:presLayoutVars>
          <dgm:chPref val="3"/>
        </dgm:presLayoutVars>
      </dgm:prSet>
      <dgm:spPr/>
    </dgm:pt>
    <dgm:pt modelId="{8925A200-6875-4BF0-BFB1-2CE689C15EB5}" type="pres">
      <dgm:prSet presAssocID="{696B878B-5B63-4BE4-B3D2-2D7674F803CD}" presName="hierChild2" presStyleCnt="0"/>
      <dgm:spPr/>
    </dgm:pt>
    <dgm:pt modelId="{CB7ED170-165E-4A1C-B575-A64398B08341}" type="pres">
      <dgm:prSet presAssocID="{97847AFD-3AA8-41F8-BBA0-18F091EEBF6E}" presName="hierRoot1" presStyleCnt="0"/>
      <dgm:spPr/>
    </dgm:pt>
    <dgm:pt modelId="{149BEA6B-51AE-4540-8BD4-A4EBCDE59B1D}" type="pres">
      <dgm:prSet presAssocID="{97847AFD-3AA8-41F8-BBA0-18F091EEBF6E}" presName="composite" presStyleCnt="0"/>
      <dgm:spPr/>
    </dgm:pt>
    <dgm:pt modelId="{CEEDFA3A-968B-4FAF-B7EE-BB2136F67FF7}" type="pres">
      <dgm:prSet presAssocID="{97847AFD-3AA8-41F8-BBA0-18F091EEBF6E}" presName="background" presStyleLbl="node0" presStyleIdx="2" presStyleCnt="3"/>
      <dgm:spPr/>
    </dgm:pt>
    <dgm:pt modelId="{29B1EAD4-8A64-4617-B72A-6BC2A9739BE7}" type="pres">
      <dgm:prSet presAssocID="{97847AFD-3AA8-41F8-BBA0-18F091EEBF6E}" presName="text" presStyleLbl="fgAcc0" presStyleIdx="2" presStyleCnt="3">
        <dgm:presLayoutVars>
          <dgm:chPref val="3"/>
        </dgm:presLayoutVars>
      </dgm:prSet>
      <dgm:spPr/>
    </dgm:pt>
    <dgm:pt modelId="{9C12670F-A961-4DCE-8604-D5B09BC38572}" type="pres">
      <dgm:prSet presAssocID="{97847AFD-3AA8-41F8-BBA0-18F091EEBF6E}" presName="hierChild2" presStyleCnt="0"/>
      <dgm:spPr/>
    </dgm:pt>
  </dgm:ptLst>
  <dgm:cxnLst>
    <dgm:cxn modelId="{55A12F2D-4643-4D34-A1A0-BB1A7289BDFE}" srcId="{81F6AC1F-2BE0-42E0-A676-82CA9952B9F4}" destId="{97847AFD-3AA8-41F8-BBA0-18F091EEBF6E}" srcOrd="2" destOrd="0" parTransId="{1E73ED16-AF1E-4E33-9688-D21816D0317A}" sibTransId="{B0FBE84C-6380-4FA0-AB57-00C8CF38F312}"/>
    <dgm:cxn modelId="{11E40237-9B73-4B04-8111-BCA037DCBC31}" srcId="{81F6AC1F-2BE0-42E0-A676-82CA9952B9F4}" destId="{696B878B-5B63-4BE4-B3D2-2D7674F803CD}" srcOrd="1" destOrd="0" parTransId="{3D862AE3-6E94-4168-8C20-72BE93ADD073}" sibTransId="{D0795500-B0F3-4213-B1FF-AF2D3CF312D9}"/>
    <dgm:cxn modelId="{E59D813C-81C4-49EB-9502-38563707D84E}" type="presOf" srcId="{81F6AC1F-2BE0-42E0-A676-82CA9952B9F4}" destId="{368D0ED2-033B-4787-B03D-99D54B5E2344}" srcOrd="0" destOrd="0" presId="urn:microsoft.com/office/officeart/2005/8/layout/hierarchy1"/>
    <dgm:cxn modelId="{9DED9C40-5866-42F0-9679-5EBB01EB4539}" type="presOf" srcId="{5D077C8E-1443-4D8D-B172-39B30149E672}" destId="{9041A93E-815C-4768-A603-30F4BCB3762D}" srcOrd="0" destOrd="0" presId="urn:microsoft.com/office/officeart/2005/8/layout/hierarchy1"/>
    <dgm:cxn modelId="{10D80661-4B0B-441A-B030-E5241AA5D28E}" type="presOf" srcId="{97847AFD-3AA8-41F8-BBA0-18F091EEBF6E}" destId="{29B1EAD4-8A64-4617-B72A-6BC2A9739BE7}" srcOrd="0" destOrd="0" presId="urn:microsoft.com/office/officeart/2005/8/layout/hierarchy1"/>
    <dgm:cxn modelId="{668BFE7B-8A15-4142-8E44-723C7204E79A}" type="presOf" srcId="{696B878B-5B63-4BE4-B3D2-2D7674F803CD}" destId="{FC7E7960-9F58-45F9-89B9-5C219EA7F887}" srcOrd="0" destOrd="0" presId="urn:microsoft.com/office/officeart/2005/8/layout/hierarchy1"/>
    <dgm:cxn modelId="{37DED2B9-B7C6-4DDA-8B57-9C3285B6D36A}" srcId="{81F6AC1F-2BE0-42E0-A676-82CA9952B9F4}" destId="{5D077C8E-1443-4D8D-B172-39B30149E672}" srcOrd="0" destOrd="0" parTransId="{513E55E3-3D5F-4E12-8E5E-B575483529C5}" sibTransId="{2D60AE85-9EBE-44AE-B3B2-AD5CD6656871}"/>
    <dgm:cxn modelId="{EE3DCF53-8B23-46E5-9BF0-B3A89E16C973}" type="presParOf" srcId="{368D0ED2-033B-4787-B03D-99D54B5E2344}" destId="{6C712684-5297-4E9A-9F81-705F03F4AF53}" srcOrd="0" destOrd="0" presId="urn:microsoft.com/office/officeart/2005/8/layout/hierarchy1"/>
    <dgm:cxn modelId="{FE3B7CE9-F814-4B5F-88D3-A1EA93D702A1}" type="presParOf" srcId="{6C712684-5297-4E9A-9F81-705F03F4AF53}" destId="{C7ABB10E-B94D-4706-8719-B7FF9F71154A}" srcOrd="0" destOrd="0" presId="urn:microsoft.com/office/officeart/2005/8/layout/hierarchy1"/>
    <dgm:cxn modelId="{9148B00F-3989-4262-A5DF-8912266B4589}" type="presParOf" srcId="{C7ABB10E-B94D-4706-8719-B7FF9F71154A}" destId="{F5E46FB3-BB86-4A1E-BDA4-E38865D8F14E}" srcOrd="0" destOrd="0" presId="urn:microsoft.com/office/officeart/2005/8/layout/hierarchy1"/>
    <dgm:cxn modelId="{3FA7E9AC-9E6C-48EE-B1E2-7BB0115B24B8}" type="presParOf" srcId="{C7ABB10E-B94D-4706-8719-B7FF9F71154A}" destId="{9041A93E-815C-4768-A603-30F4BCB3762D}" srcOrd="1" destOrd="0" presId="urn:microsoft.com/office/officeart/2005/8/layout/hierarchy1"/>
    <dgm:cxn modelId="{0BBF161C-67D9-4254-BB59-D4FDD9F755CB}" type="presParOf" srcId="{6C712684-5297-4E9A-9F81-705F03F4AF53}" destId="{A21F44C2-9336-41E3-BED9-8074D02E9221}" srcOrd="1" destOrd="0" presId="urn:microsoft.com/office/officeart/2005/8/layout/hierarchy1"/>
    <dgm:cxn modelId="{B1F76329-4268-4516-87D7-962E5B06216B}" type="presParOf" srcId="{368D0ED2-033B-4787-B03D-99D54B5E2344}" destId="{74595753-BDCB-4F37-B5B2-38DC927A0300}" srcOrd="1" destOrd="0" presId="urn:microsoft.com/office/officeart/2005/8/layout/hierarchy1"/>
    <dgm:cxn modelId="{87AF66B4-8556-4DA3-A494-B1A5D7AB8294}" type="presParOf" srcId="{74595753-BDCB-4F37-B5B2-38DC927A0300}" destId="{31D0BEC6-4A08-4785-A64F-180F0401E85C}" srcOrd="0" destOrd="0" presId="urn:microsoft.com/office/officeart/2005/8/layout/hierarchy1"/>
    <dgm:cxn modelId="{5DA7C0C1-BC46-4E19-95E2-9EF53B75F840}" type="presParOf" srcId="{31D0BEC6-4A08-4785-A64F-180F0401E85C}" destId="{D9BE4482-1F67-46B4-BF39-C998E9DEB86D}" srcOrd="0" destOrd="0" presId="urn:microsoft.com/office/officeart/2005/8/layout/hierarchy1"/>
    <dgm:cxn modelId="{CB792087-2641-4A73-BD99-2BFD9005CF7B}" type="presParOf" srcId="{31D0BEC6-4A08-4785-A64F-180F0401E85C}" destId="{FC7E7960-9F58-45F9-89B9-5C219EA7F887}" srcOrd="1" destOrd="0" presId="urn:microsoft.com/office/officeart/2005/8/layout/hierarchy1"/>
    <dgm:cxn modelId="{BDFFD641-ED8C-4ED0-A5F5-3B8912E40824}" type="presParOf" srcId="{74595753-BDCB-4F37-B5B2-38DC927A0300}" destId="{8925A200-6875-4BF0-BFB1-2CE689C15EB5}" srcOrd="1" destOrd="0" presId="urn:microsoft.com/office/officeart/2005/8/layout/hierarchy1"/>
    <dgm:cxn modelId="{D061D51E-D798-449F-BF37-6114C79146CD}" type="presParOf" srcId="{368D0ED2-033B-4787-B03D-99D54B5E2344}" destId="{CB7ED170-165E-4A1C-B575-A64398B08341}" srcOrd="2" destOrd="0" presId="urn:microsoft.com/office/officeart/2005/8/layout/hierarchy1"/>
    <dgm:cxn modelId="{3438747F-CB31-4735-9670-475897BF7A35}" type="presParOf" srcId="{CB7ED170-165E-4A1C-B575-A64398B08341}" destId="{149BEA6B-51AE-4540-8BD4-A4EBCDE59B1D}" srcOrd="0" destOrd="0" presId="urn:microsoft.com/office/officeart/2005/8/layout/hierarchy1"/>
    <dgm:cxn modelId="{479E5A56-266A-4F34-A219-C49B9106546B}" type="presParOf" srcId="{149BEA6B-51AE-4540-8BD4-A4EBCDE59B1D}" destId="{CEEDFA3A-968B-4FAF-B7EE-BB2136F67FF7}" srcOrd="0" destOrd="0" presId="urn:microsoft.com/office/officeart/2005/8/layout/hierarchy1"/>
    <dgm:cxn modelId="{04872B66-C13F-4571-80F1-F3A73839E0D0}" type="presParOf" srcId="{149BEA6B-51AE-4540-8BD4-A4EBCDE59B1D}" destId="{29B1EAD4-8A64-4617-B72A-6BC2A9739BE7}" srcOrd="1" destOrd="0" presId="urn:microsoft.com/office/officeart/2005/8/layout/hierarchy1"/>
    <dgm:cxn modelId="{7E6C44A2-EF07-4E8A-8FF7-FF1210F4DC2A}" type="presParOf" srcId="{CB7ED170-165E-4A1C-B575-A64398B08341}" destId="{9C12670F-A961-4DCE-8604-D5B09BC385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A2F250-CA10-400D-882A-18603D307E9A}" type="doc">
      <dgm:prSet loTypeId="urn:microsoft.com/office/officeart/2005/8/layout/hList6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29CC02-84CF-421E-94B0-ADA5FF732AA5}">
      <dgm:prSet custT="1"/>
      <dgm:spPr/>
      <dgm:t>
        <a:bodyPr/>
        <a:lstStyle/>
        <a:p>
          <a:r>
            <a:rPr lang="cs-CZ" sz="1800" dirty="0"/>
            <a:t>Příklady dobré praxe</a:t>
          </a:r>
        </a:p>
      </dgm:t>
    </dgm:pt>
    <dgm:pt modelId="{13BD2EF3-C476-4467-B7B5-F19C7F048365}" type="parTrans" cxnId="{0411AFA0-FA78-4F9D-93AA-6B39C8F03FD7}">
      <dgm:prSet/>
      <dgm:spPr/>
      <dgm:t>
        <a:bodyPr/>
        <a:lstStyle/>
        <a:p>
          <a:endParaRPr lang="en-US"/>
        </a:p>
      </dgm:t>
    </dgm:pt>
    <dgm:pt modelId="{5FE02225-0E95-4EF9-8D3A-7BE0B8362AA7}" type="sibTrans" cxnId="{0411AFA0-FA78-4F9D-93AA-6B39C8F03FD7}">
      <dgm:prSet/>
      <dgm:spPr/>
      <dgm:t>
        <a:bodyPr/>
        <a:lstStyle/>
        <a:p>
          <a:endParaRPr lang="en-US"/>
        </a:p>
      </dgm:t>
    </dgm:pt>
    <dgm:pt modelId="{04365D1D-824D-4E23-B5B8-4756F7FC86D7}">
      <dgm:prSet custT="1"/>
      <dgm:spPr/>
      <dgm:t>
        <a:bodyPr/>
        <a:lstStyle/>
        <a:p>
          <a:r>
            <a:rPr lang="cs-CZ" sz="1800" dirty="0"/>
            <a:t>Novinky v oblasti kariérového poradenství</a:t>
          </a:r>
          <a:endParaRPr lang="en-US" sz="1800" dirty="0"/>
        </a:p>
      </dgm:t>
    </dgm:pt>
    <dgm:pt modelId="{28B4C400-4CD4-44E8-9348-DFCC4963E1B9}" type="parTrans" cxnId="{596E9D0E-573B-4623-B81D-4A6DA9CC45DB}">
      <dgm:prSet/>
      <dgm:spPr/>
      <dgm:t>
        <a:bodyPr/>
        <a:lstStyle/>
        <a:p>
          <a:endParaRPr lang="en-US"/>
        </a:p>
      </dgm:t>
    </dgm:pt>
    <dgm:pt modelId="{01CC9F5A-89E0-44C8-B984-615735D2C28A}" type="sibTrans" cxnId="{596E9D0E-573B-4623-B81D-4A6DA9CC45DB}">
      <dgm:prSet/>
      <dgm:spPr/>
      <dgm:t>
        <a:bodyPr/>
        <a:lstStyle/>
        <a:p>
          <a:endParaRPr lang="en-US"/>
        </a:p>
      </dgm:t>
    </dgm:pt>
    <dgm:pt modelId="{B0BCBC66-D823-4E74-9703-BA4ABABDE2F2}">
      <dgm:prSet custT="1"/>
      <dgm:spPr/>
      <dgm:t>
        <a:bodyPr/>
        <a:lstStyle/>
        <a:p>
          <a:r>
            <a:rPr lang="cs-CZ" sz="1800" dirty="0"/>
            <a:t>Spolupráce s regionálními partnery na trhu práce</a:t>
          </a:r>
          <a:endParaRPr lang="en-US" sz="1800" dirty="0"/>
        </a:p>
      </dgm:t>
    </dgm:pt>
    <dgm:pt modelId="{EA38293E-D1DC-4ED8-B008-7F460FE745EC}" type="parTrans" cxnId="{38C2A4E2-A089-4991-B721-15DC162BDE35}">
      <dgm:prSet/>
      <dgm:spPr/>
      <dgm:t>
        <a:bodyPr/>
        <a:lstStyle/>
        <a:p>
          <a:endParaRPr lang="en-US"/>
        </a:p>
      </dgm:t>
    </dgm:pt>
    <dgm:pt modelId="{B1F43613-4110-4E00-99B1-0393958B3959}" type="sibTrans" cxnId="{38C2A4E2-A089-4991-B721-15DC162BDE35}">
      <dgm:prSet/>
      <dgm:spPr/>
      <dgm:t>
        <a:bodyPr/>
        <a:lstStyle/>
        <a:p>
          <a:endParaRPr lang="en-US"/>
        </a:p>
      </dgm:t>
    </dgm:pt>
    <dgm:pt modelId="{45639EB2-853F-496F-9C70-4D1811E141D5}">
      <dgm:prSet custT="1"/>
      <dgm:spPr/>
      <dgm:t>
        <a:bodyPr/>
        <a:lstStyle/>
        <a:p>
          <a:r>
            <a:rPr lang="cs-CZ" sz="1800" dirty="0"/>
            <a:t>Metodická podpora kariérového poradenství</a:t>
          </a:r>
          <a:endParaRPr lang="en-US" sz="1800" dirty="0"/>
        </a:p>
      </dgm:t>
    </dgm:pt>
    <dgm:pt modelId="{14F97D37-7E2D-4BFE-ADCA-40604F99BF23}" type="parTrans" cxnId="{65DFFB2C-D502-41DE-9865-5476FB833E4E}">
      <dgm:prSet/>
      <dgm:spPr/>
      <dgm:t>
        <a:bodyPr/>
        <a:lstStyle/>
        <a:p>
          <a:endParaRPr lang="en-US"/>
        </a:p>
      </dgm:t>
    </dgm:pt>
    <dgm:pt modelId="{89E80B2E-58F0-4BED-B252-EEF2CC2F7028}" type="sibTrans" cxnId="{65DFFB2C-D502-41DE-9865-5476FB833E4E}">
      <dgm:prSet/>
      <dgm:spPr/>
      <dgm:t>
        <a:bodyPr/>
        <a:lstStyle/>
        <a:p>
          <a:endParaRPr lang="en-US"/>
        </a:p>
      </dgm:t>
    </dgm:pt>
    <dgm:pt modelId="{BB01CA4A-DE8D-4E80-A8CF-BDA3EDF666EB}" type="pres">
      <dgm:prSet presAssocID="{53A2F250-CA10-400D-882A-18603D307E9A}" presName="Name0" presStyleCnt="0">
        <dgm:presLayoutVars>
          <dgm:dir/>
          <dgm:resizeHandles val="exact"/>
        </dgm:presLayoutVars>
      </dgm:prSet>
      <dgm:spPr/>
    </dgm:pt>
    <dgm:pt modelId="{19136D52-94A5-4F6D-8B83-1DB5FCFE8468}" type="pres">
      <dgm:prSet presAssocID="{BC29CC02-84CF-421E-94B0-ADA5FF732AA5}" presName="node" presStyleLbl="node1" presStyleIdx="0" presStyleCnt="4">
        <dgm:presLayoutVars>
          <dgm:bulletEnabled val="1"/>
        </dgm:presLayoutVars>
      </dgm:prSet>
      <dgm:spPr/>
    </dgm:pt>
    <dgm:pt modelId="{55F4C6E3-6FC1-45AD-AB97-448BCFADE857}" type="pres">
      <dgm:prSet presAssocID="{5FE02225-0E95-4EF9-8D3A-7BE0B8362AA7}" presName="sibTrans" presStyleCnt="0"/>
      <dgm:spPr/>
    </dgm:pt>
    <dgm:pt modelId="{BCD348A6-B5A3-40AE-B453-8A6F9DDCB1CB}" type="pres">
      <dgm:prSet presAssocID="{04365D1D-824D-4E23-B5B8-4756F7FC86D7}" presName="node" presStyleLbl="node1" presStyleIdx="1" presStyleCnt="4">
        <dgm:presLayoutVars>
          <dgm:bulletEnabled val="1"/>
        </dgm:presLayoutVars>
      </dgm:prSet>
      <dgm:spPr/>
    </dgm:pt>
    <dgm:pt modelId="{C9156B9F-FAA0-4B9D-A86B-633087BC90CF}" type="pres">
      <dgm:prSet presAssocID="{01CC9F5A-89E0-44C8-B984-615735D2C28A}" presName="sibTrans" presStyleCnt="0"/>
      <dgm:spPr/>
    </dgm:pt>
    <dgm:pt modelId="{B197B32C-9EC7-4519-8A3C-BCF4B59353A7}" type="pres">
      <dgm:prSet presAssocID="{B0BCBC66-D823-4E74-9703-BA4ABABDE2F2}" presName="node" presStyleLbl="node1" presStyleIdx="2" presStyleCnt="4">
        <dgm:presLayoutVars>
          <dgm:bulletEnabled val="1"/>
        </dgm:presLayoutVars>
      </dgm:prSet>
      <dgm:spPr/>
    </dgm:pt>
    <dgm:pt modelId="{4036EF76-5A82-42B6-9CC3-F094138ED312}" type="pres">
      <dgm:prSet presAssocID="{B1F43613-4110-4E00-99B1-0393958B3959}" presName="sibTrans" presStyleCnt="0"/>
      <dgm:spPr/>
    </dgm:pt>
    <dgm:pt modelId="{CDAEEB40-A3E3-4E1A-9E00-00DDD459626F}" type="pres">
      <dgm:prSet presAssocID="{45639EB2-853F-496F-9C70-4D1811E141D5}" presName="node" presStyleLbl="node1" presStyleIdx="3" presStyleCnt="4">
        <dgm:presLayoutVars>
          <dgm:bulletEnabled val="1"/>
        </dgm:presLayoutVars>
      </dgm:prSet>
      <dgm:spPr/>
    </dgm:pt>
  </dgm:ptLst>
  <dgm:cxnLst>
    <dgm:cxn modelId="{D4C52F0A-F5EE-483E-811A-418B81FB80CA}" type="presOf" srcId="{B0BCBC66-D823-4E74-9703-BA4ABABDE2F2}" destId="{B197B32C-9EC7-4519-8A3C-BCF4B59353A7}" srcOrd="0" destOrd="0" presId="urn:microsoft.com/office/officeart/2005/8/layout/hList6"/>
    <dgm:cxn modelId="{596E9D0E-573B-4623-B81D-4A6DA9CC45DB}" srcId="{53A2F250-CA10-400D-882A-18603D307E9A}" destId="{04365D1D-824D-4E23-B5B8-4756F7FC86D7}" srcOrd="1" destOrd="0" parTransId="{28B4C400-4CD4-44E8-9348-DFCC4963E1B9}" sibTransId="{01CC9F5A-89E0-44C8-B984-615735D2C28A}"/>
    <dgm:cxn modelId="{65DFFB2C-D502-41DE-9865-5476FB833E4E}" srcId="{53A2F250-CA10-400D-882A-18603D307E9A}" destId="{45639EB2-853F-496F-9C70-4D1811E141D5}" srcOrd="3" destOrd="0" parTransId="{14F97D37-7E2D-4BFE-ADCA-40604F99BF23}" sibTransId="{89E80B2E-58F0-4BED-B252-EEF2CC2F7028}"/>
    <dgm:cxn modelId="{5926FC64-F9A4-4836-9E53-76F9860DA1A4}" type="presOf" srcId="{BC29CC02-84CF-421E-94B0-ADA5FF732AA5}" destId="{19136D52-94A5-4F6D-8B83-1DB5FCFE8468}" srcOrd="0" destOrd="0" presId="urn:microsoft.com/office/officeart/2005/8/layout/hList6"/>
    <dgm:cxn modelId="{0411AFA0-FA78-4F9D-93AA-6B39C8F03FD7}" srcId="{53A2F250-CA10-400D-882A-18603D307E9A}" destId="{BC29CC02-84CF-421E-94B0-ADA5FF732AA5}" srcOrd="0" destOrd="0" parTransId="{13BD2EF3-C476-4467-B7B5-F19C7F048365}" sibTransId="{5FE02225-0E95-4EF9-8D3A-7BE0B8362AA7}"/>
    <dgm:cxn modelId="{7A78ABB7-18BD-43E5-9FD5-A6B2CE32508F}" type="presOf" srcId="{45639EB2-853F-496F-9C70-4D1811E141D5}" destId="{CDAEEB40-A3E3-4E1A-9E00-00DDD459626F}" srcOrd="0" destOrd="0" presId="urn:microsoft.com/office/officeart/2005/8/layout/hList6"/>
    <dgm:cxn modelId="{6D7636C8-95CF-4E75-8CBE-E109A08FBEBE}" type="presOf" srcId="{04365D1D-824D-4E23-B5B8-4756F7FC86D7}" destId="{BCD348A6-B5A3-40AE-B453-8A6F9DDCB1CB}" srcOrd="0" destOrd="0" presId="urn:microsoft.com/office/officeart/2005/8/layout/hList6"/>
    <dgm:cxn modelId="{38C2A4E2-A089-4991-B721-15DC162BDE35}" srcId="{53A2F250-CA10-400D-882A-18603D307E9A}" destId="{B0BCBC66-D823-4E74-9703-BA4ABABDE2F2}" srcOrd="2" destOrd="0" parTransId="{EA38293E-D1DC-4ED8-B008-7F460FE745EC}" sibTransId="{B1F43613-4110-4E00-99B1-0393958B3959}"/>
    <dgm:cxn modelId="{D581B6F5-5F44-434A-90D9-7ACC8D0406F1}" type="presOf" srcId="{53A2F250-CA10-400D-882A-18603D307E9A}" destId="{BB01CA4A-DE8D-4E80-A8CF-BDA3EDF666EB}" srcOrd="0" destOrd="0" presId="urn:microsoft.com/office/officeart/2005/8/layout/hList6"/>
    <dgm:cxn modelId="{B4DBAC5E-0FC0-4C4F-AF0E-8B683A6E628E}" type="presParOf" srcId="{BB01CA4A-DE8D-4E80-A8CF-BDA3EDF666EB}" destId="{19136D52-94A5-4F6D-8B83-1DB5FCFE8468}" srcOrd="0" destOrd="0" presId="urn:microsoft.com/office/officeart/2005/8/layout/hList6"/>
    <dgm:cxn modelId="{7235EDD8-3E64-4A12-ADFF-B682470CA75E}" type="presParOf" srcId="{BB01CA4A-DE8D-4E80-A8CF-BDA3EDF666EB}" destId="{55F4C6E3-6FC1-45AD-AB97-448BCFADE857}" srcOrd="1" destOrd="0" presId="urn:microsoft.com/office/officeart/2005/8/layout/hList6"/>
    <dgm:cxn modelId="{A8830E13-AB6B-4F1F-A9F9-0BCC795C1304}" type="presParOf" srcId="{BB01CA4A-DE8D-4E80-A8CF-BDA3EDF666EB}" destId="{BCD348A6-B5A3-40AE-B453-8A6F9DDCB1CB}" srcOrd="2" destOrd="0" presId="urn:microsoft.com/office/officeart/2005/8/layout/hList6"/>
    <dgm:cxn modelId="{15742B8F-CFBF-4E6C-A875-E70451F9E18B}" type="presParOf" srcId="{BB01CA4A-DE8D-4E80-A8CF-BDA3EDF666EB}" destId="{C9156B9F-FAA0-4B9D-A86B-633087BC90CF}" srcOrd="3" destOrd="0" presId="urn:microsoft.com/office/officeart/2005/8/layout/hList6"/>
    <dgm:cxn modelId="{B984872E-BA09-4A2F-AA23-0A5ABBFE5042}" type="presParOf" srcId="{BB01CA4A-DE8D-4E80-A8CF-BDA3EDF666EB}" destId="{B197B32C-9EC7-4519-8A3C-BCF4B59353A7}" srcOrd="4" destOrd="0" presId="urn:microsoft.com/office/officeart/2005/8/layout/hList6"/>
    <dgm:cxn modelId="{003143CE-0459-43E1-B45A-1260028F0826}" type="presParOf" srcId="{BB01CA4A-DE8D-4E80-A8CF-BDA3EDF666EB}" destId="{4036EF76-5A82-42B6-9CC3-F094138ED312}" srcOrd="5" destOrd="0" presId="urn:microsoft.com/office/officeart/2005/8/layout/hList6"/>
    <dgm:cxn modelId="{74F6AFB6-DD56-482B-BA26-41CA6DB92A17}" type="presParOf" srcId="{BB01CA4A-DE8D-4E80-A8CF-BDA3EDF666EB}" destId="{CDAEEB40-A3E3-4E1A-9E00-00DDD459626F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A2F250-CA10-400D-882A-18603D307E9A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29CC02-84CF-421E-94B0-ADA5FF732AA5}">
      <dgm:prSet custT="1"/>
      <dgm:spPr/>
      <dgm:t>
        <a:bodyPr/>
        <a:lstStyle/>
        <a:p>
          <a:r>
            <a:rPr lang="cs-CZ" sz="1800" dirty="0"/>
            <a:t>Možnosti kariérového poradenství napříč předměty na ZŠ – vyhledání týmu a zapojení nových kolegů jako metodiků KP do projektu</a:t>
          </a:r>
        </a:p>
      </dgm:t>
    </dgm:pt>
    <dgm:pt modelId="{13BD2EF3-C476-4467-B7B5-F19C7F048365}" type="parTrans" cxnId="{0411AFA0-FA78-4F9D-93AA-6B39C8F03FD7}">
      <dgm:prSet/>
      <dgm:spPr/>
      <dgm:t>
        <a:bodyPr/>
        <a:lstStyle/>
        <a:p>
          <a:endParaRPr lang="en-US"/>
        </a:p>
      </dgm:t>
    </dgm:pt>
    <dgm:pt modelId="{5FE02225-0E95-4EF9-8D3A-7BE0B8362AA7}" type="sibTrans" cxnId="{0411AFA0-FA78-4F9D-93AA-6B39C8F03FD7}">
      <dgm:prSet/>
      <dgm:spPr/>
      <dgm:t>
        <a:bodyPr/>
        <a:lstStyle/>
        <a:p>
          <a:endParaRPr lang="en-US"/>
        </a:p>
      </dgm:t>
    </dgm:pt>
    <dgm:pt modelId="{04365D1D-824D-4E23-B5B8-4756F7FC86D7}">
      <dgm:prSet custT="1"/>
      <dgm:spPr/>
      <dgm:t>
        <a:bodyPr/>
        <a:lstStyle/>
        <a:p>
          <a:r>
            <a:rPr lang="cs-CZ" sz="1800" dirty="0"/>
            <a:t>Spolupráce s pedagogickým sborem na ZŠ</a:t>
          </a:r>
          <a:endParaRPr lang="en-US" sz="1800" dirty="0"/>
        </a:p>
      </dgm:t>
    </dgm:pt>
    <dgm:pt modelId="{28B4C400-4CD4-44E8-9348-DFCC4963E1B9}" type="parTrans" cxnId="{596E9D0E-573B-4623-B81D-4A6DA9CC45DB}">
      <dgm:prSet/>
      <dgm:spPr/>
      <dgm:t>
        <a:bodyPr/>
        <a:lstStyle/>
        <a:p>
          <a:endParaRPr lang="en-US"/>
        </a:p>
      </dgm:t>
    </dgm:pt>
    <dgm:pt modelId="{01CC9F5A-89E0-44C8-B984-615735D2C28A}" type="sibTrans" cxnId="{596E9D0E-573B-4623-B81D-4A6DA9CC45DB}">
      <dgm:prSet/>
      <dgm:spPr/>
      <dgm:t>
        <a:bodyPr/>
        <a:lstStyle/>
        <a:p>
          <a:endParaRPr lang="en-US"/>
        </a:p>
      </dgm:t>
    </dgm:pt>
    <dgm:pt modelId="{B0BCBC66-D823-4E74-9703-BA4ABABDE2F2}">
      <dgm:prSet custT="1"/>
      <dgm:spPr/>
      <dgm:t>
        <a:bodyPr/>
        <a:lstStyle/>
        <a:p>
          <a:r>
            <a:rPr lang="cs-CZ" sz="1800" dirty="0"/>
            <a:t>Tvorba metodických listů pro KP –  jak lze v jednotlivých předmětech, které se vyučují na 2. stupni ZŠ, zapojit kariérové poradenství, jak žáky motivovat k zamyšlení nad profesním životem.</a:t>
          </a:r>
          <a:endParaRPr lang="en-US" sz="1800" dirty="0"/>
        </a:p>
      </dgm:t>
    </dgm:pt>
    <dgm:pt modelId="{EA38293E-D1DC-4ED8-B008-7F460FE745EC}" type="parTrans" cxnId="{38C2A4E2-A089-4991-B721-15DC162BDE35}">
      <dgm:prSet/>
      <dgm:spPr/>
      <dgm:t>
        <a:bodyPr/>
        <a:lstStyle/>
        <a:p>
          <a:endParaRPr lang="en-US"/>
        </a:p>
      </dgm:t>
    </dgm:pt>
    <dgm:pt modelId="{B1F43613-4110-4E00-99B1-0393958B3959}" type="sibTrans" cxnId="{38C2A4E2-A089-4991-B721-15DC162BDE35}">
      <dgm:prSet/>
      <dgm:spPr/>
      <dgm:t>
        <a:bodyPr/>
        <a:lstStyle/>
        <a:p>
          <a:endParaRPr lang="en-US"/>
        </a:p>
      </dgm:t>
    </dgm:pt>
    <dgm:pt modelId="{C1C445B5-06BA-4FBC-90F4-4519043C0C68}" type="pres">
      <dgm:prSet presAssocID="{53A2F250-CA10-400D-882A-18603D307E9A}" presName="linear" presStyleCnt="0">
        <dgm:presLayoutVars>
          <dgm:animLvl val="lvl"/>
          <dgm:resizeHandles val="exact"/>
        </dgm:presLayoutVars>
      </dgm:prSet>
      <dgm:spPr/>
    </dgm:pt>
    <dgm:pt modelId="{E7F0E8D8-724F-40B8-985D-C5EC112B1304}" type="pres">
      <dgm:prSet presAssocID="{BC29CC02-84CF-421E-94B0-ADA5FF732AA5}" presName="parentText" presStyleLbl="node1" presStyleIdx="0" presStyleCnt="3" custLinFactNeighborX="0" custLinFactNeighborY="36434">
        <dgm:presLayoutVars>
          <dgm:chMax val="0"/>
          <dgm:bulletEnabled val="1"/>
        </dgm:presLayoutVars>
      </dgm:prSet>
      <dgm:spPr/>
    </dgm:pt>
    <dgm:pt modelId="{FD1CF2D7-5DA0-4746-9F7D-5609B66CEF6A}" type="pres">
      <dgm:prSet presAssocID="{5FE02225-0E95-4EF9-8D3A-7BE0B8362AA7}" presName="spacer" presStyleCnt="0"/>
      <dgm:spPr/>
    </dgm:pt>
    <dgm:pt modelId="{21D23E80-6ABB-47C6-B7F6-71CA62116202}" type="pres">
      <dgm:prSet presAssocID="{04365D1D-824D-4E23-B5B8-4756F7FC86D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E02D8D4-D759-45A6-95FE-5F6F96F0DF82}" type="pres">
      <dgm:prSet presAssocID="{01CC9F5A-89E0-44C8-B984-615735D2C28A}" presName="spacer" presStyleCnt="0"/>
      <dgm:spPr/>
    </dgm:pt>
    <dgm:pt modelId="{A5597E26-8D3A-430A-9850-4BC266BBF7E0}" type="pres">
      <dgm:prSet presAssocID="{B0BCBC66-D823-4E74-9703-BA4ABABDE2F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96E9D0E-573B-4623-B81D-4A6DA9CC45DB}" srcId="{53A2F250-CA10-400D-882A-18603D307E9A}" destId="{04365D1D-824D-4E23-B5B8-4756F7FC86D7}" srcOrd="1" destOrd="0" parTransId="{28B4C400-4CD4-44E8-9348-DFCC4963E1B9}" sibTransId="{01CC9F5A-89E0-44C8-B984-615735D2C28A}"/>
    <dgm:cxn modelId="{A244C567-4724-421C-B665-D82DB427529C}" type="presOf" srcId="{04365D1D-824D-4E23-B5B8-4756F7FC86D7}" destId="{21D23E80-6ABB-47C6-B7F6-71CA62116202}" srcOrd="0" destOrd="0" presId="urn:microsoft.com/office/officeart/2005/8/layout/vList2"/>
    <dgm:cxn modelId="{6AE70F79-13D2-4F7F-A4F9-7900B934D983}" type="presOf" srcId="{B0BCBC66-D823-4E74-9703-BA4ABABDE2F2}" destId="{A5597E26-8D3A-430A-9850-4BC266BBF7E0}" srcOrd="0" destOrd="0" presId="urn:microsoft.com/office/officeart/2005/8/layout/vList2"/>
    <dgm:cxn modelId="{0411AFA0-FA78-4F9D-93AA-6B39C8F03FD7}" srcId="{53A2F250-CA10-400D-882A-18603D307E9A}" destId="{BC29CC02-84CF-421E-94B0-ADA5FF732AA5}" srcOrd="0" destOrd="0" parTransId="{13BD2EF3-C476-4467-B7B5-F19C7F048365}" sibTransId="{5FE02225-0E95-4EF9-8D3A-7BE0B8362AA7}"/>
    <dgm:cxn modelId="{A2E2B9B0-F337-4E95-99D7-C33F3DC5C3B0}" type="presOf" srcId="{BC29CC02-84CF-421E-94B0-ADA5FF732AA5}" destId="{E7F0E8D8-724F-40B8-985D-C5EC112B1304}" srcOrd="0" destOrd="0" presId="urn:microsoft.com/office/officeart/2005/8/layout/vList2"/>
    <dgm:cxn modelId="{1C95A6B4-3A39-4510-B2CE-A660C2AD37EB}" type="presOf" srcId="{53A2F250-CA10-400D-882A-18603D307E9A}" destId="{C1C445B5-06BA-4FBC-90F4-4519043C0C68}" srcOrd="0" destOrd="0" presId="urn:microsoft.com/office/officeart/2005/8/layout/vList2"/>
    <dgm:cxn modelId="{38C2A4E2-A089-4991-B721-15DC162BDE35}" srcId="{53A2F250-CA10-400D-882A-18603D307E9A}" destId="{B0BCBC66-D823-4E74-9703-BA4ABABDE2F2}" srcOrd="2" destOrd="0" parTransId="{EA38293E-D1DC-4ED8-B008-7F460FE745EC}" sibTransId="{B1F43613-4110-4E00-99B1-0393958B3959}"/>
    <dgm:cxn modelId="{10798292-38AD-4592-82CE-D9CAA2A6AA3F}" type="presParOf" srcId="{C1C445B5-06BA-4FBC-90F4-4519043C0C68}" destId="{E7F0E8D8-724F-40B8-985D-C5EC112B1304}" srcOrd="0" destOrd="0" presId="urn:microsoft.com/office/officeart/2005/8/layout/vList2"/>
    <dgm:cxn modelId="{E7CC2FB1-3E5D-44AB-BC0A-1B08405B2252}" type="presParOf" srcId="{C1C445B5-06BA-4FBC-90F4-4519043C0C68}" destId="{FD1CF2D7-5DA0-4746-9F7D-5609B66CEF6A}" srcOrd="1" destOrd="0" presId="urn:microsoft.com/office/officeart/2005/8/layout/vList2"/>
    <dgm:cxn modelId="{CB4829C6-7652-49A5-ACBF-1C6ECB238D83}" type="presParOf" srcId="{C1C445B5-06BA-4FBC-90F4-4519043C0C68}" destId="{21D23E80-6ABB-47C6-B7F6-71CA62116202}" srcOrd="2" destOrd="0" presId="urn:microsoft.com/office/officeart/2005/8/layout/vList2"/>
    <dgm:cxn modelId="{ABEACB8D-6BB9-4C55-B482-414FF1ED358A}" type="presParOf" srcId="{C1C445B5-06BA-4FBC-90F4-4519043C0C68}" destId="{5E02D8D4-D759-45A6-95FE-5F6F96F0DF82}" srcOrd="3" destOrd="0" presId="urn:microsoft.com/office/officeart/2005/8/layout/vList2"/>
    <dgm:cxn modelId="{995DE5AA-3AD5-4A1A-94D9-D972CC423613}" type="presParOf" srcId="{C1C445B5-06BA-4FBC-90F4-4519043C0C68}" destId="{A5597E26-8D3A-430A-9850-4BC266BBF7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F6AC1F-2BE0-42E0-A676-82CA9952B9F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077C8E-1443-4D8D-B172-39B30149E672}">
      <dgm:prSet custT="1"/>
      <dgm:spPr/>
      <dgm:t>
        <a:bodyPr/>
        <a:lstStyle/>
        <a:p>
          <a:r>
            <a:rPr lang="cs-CZ" sz="1700" dirty="0"/>
            <a:t>Mgr. Kateřina Petrová – vedoucí KCKP</a:t>
          </a:r>
        </a:p>
        <a:p>
          <a:r>
            <a:rPr lang="cs-CZ" sz="1700" dirty="0"/>
            <a:t>Email: </a:t>
          </a:r>
          <a:r>
            <a:rPr lang="cs-CZ" sz="1700" dirty="0">
              <a:solidFill>
                <a:srgbClr val="0070C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petrova</a:t>
          </a:r>
          <a:r>
            <a:rPr lang="cs-CZ" sz="1700" dirty="0">
              <a:solidFill>
                <a:srgbClr val="0070C0"/>
              </a:solidFill>
              <a:latin typeface="Aptos" panose="020B00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@gytool.cz</a:t>
          </a:r>
          <a:endParaRPr lang="cs-CZ" sz="1700" dirty="0">
            <a:solidFill>
              <a:srgbClr val="0070C0"/>
            </a:solidFill>
            <a:latin typeface="Aptos" panose="020B0004020202020204" pitchFamily="34" charset="0"/>
          </a:endParaRPr>
        </a:p>
      </dgm:t>
    </dgm:pt>
    <dgm:pt modelId="{513E55E3-3D5F-4E12-8E5E-B575483529C5}" type="parTrans" cxnId="{37DED2B9-B7C6-4DDA-8B57-9C3285B6D36A}">
      <dgm:prSet/>
      <dgm:spPr/>
      <dgm:t>
        <a:bodyPr/>
        <a:lstStyle/>
        <a:p>
          <a:endParaRPr lang="en-US"/>
        </a:p>
      </dgm:t>
    </dgm:pt>
    <dgm:pt modelId="{2D60AE85-9EBE-44AE-B3B2-AD5CD6656871}" type="sibTrans" cxnId="{37DED2B9-B7C6-4DDA-8B57-9C3285B6D36A}">
      <dgm:prSet/>
      <dgm:spPr/>
      <dgm:t>
        <a:bodyPr/>
        <a:lstStyle/>
        <a:p>
          <a:endParaRPr lang="en-US"/>
        </a:p>
      </dgm:t>
    </dgm:pt>
    <dgm:pt modelId="{696B878B-5B63-4BE4-B3D2-2D7674F803CD}">
      <dgm:prSet custT="1"/>
      <dgm:spPr/>
      <dgm:t>
        <a:bodyPr/>
        <a:lstStyle/>
        <a:p>
          <a:r>
            <a:rPr lang="cs-CZ" sz="1700" dirty="0"/>
            <a:t>Petra Máchová – koordinátor aktivit KCKP</a:t>
          </a:r>
        </a:p>
        <a:p>
          <a:r>
            <a:rPr lang="cs-CZ" sz="1700" dirty="0"/>
            <a:t>Email: </a:t>
          </a:r>
          <a:r>
            <a:rPr lang="cs-CZ" sz="1700" u="sng" dirty="0">
              <a:solidFill>
                <a:srgbClr val="0070C0"/>
              </a:solidFill>
            </a:rPr>
            <a:t>machova</a:t>
          </a:r>
          <a:r>
            <a:rPr lang="cs-CZ" sz="1700" u="sng" dirty="0">
              <a:solidFill>
                <a:srgbClr val="0070C0"/>
              </a:solidFill>
              <a:latin typeface="Aptos" panose="020B00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@gytool.cz</a:t>
          </a:r>
          <a:endParaRPr lang="cs-CZ" sz="1700" u="sng" dirty="0">
            <a:solidFill>
              <a:srgbClr val="0070C0"/>
            </a:solidFill>
          </a:endParaRPr>
        </a:p>
      </dgm:t>
    </dgm:pt>
    <dgm:pt modelId="{3D862AE3-6E94-4168-8C20-72BE93ADD073}" type="parTrans" cxnId="{11E40237-9B73-4B04-8111-BCA037DCBC31}">
      <dgm:prSet/>
      <dgm:spPr/>
      <dgm:t>
        <a:bodyPr/>
        <a:lstStyle/>
        <a:p>
          <a:endParaRPr lang="en-US"/>
        </a:p>
      </dgm:t>
    </dgm:pt>
    <dgm:pt modelId="{D0795500-B0F3-4213-B1FF-AF2D3CF312D9}" type="sibTrans" cxnId="{11E40237-9B73-4B04-8111-BCA037DCBC31}">
      <dgm:prSet/>
      <dgm:spPr/>
      <dgm:t>
        <a:bodyPr/>
        <a:lstStyle/>
        <a:p>
          <a:endParaRPr lang="en-US"/>
        </a:p>
      </dgm:t>
    </dgm:pt>
    <dgm:pt modelId="{97847AFD-3AA8-41F8-BBA0-18F091EEBF6E}">
      <dgm:prSet custT="1"/>
      <dgm:spPr/>
      <dgm:t>
        <a:bodyPr/>
        <a:lstStyle/>
        <a:p>
          <a:r>
            <a:rPr lang="cs-CZ" sz="1700" dirty="0"/>
            <a:t>Mgr. Ladislav Kvapil– koordinátor aktivit v terénu pro Olomouc</a:t>
          </a:r>
        </a:p>
        <a:p>
          <a:r>
            <a:rPr lang="cs-CZ" sz="1700" dirty="0"/>
            <a:t>Email: </a:t>
          </a:r>
          <a:r>
            <a:rPr lang="cs-CZ" sz="1700" u="sng" dirty="0">
              <a:solidFill>
                <a:srgbClr val="0070C0"/>
              </a:solidFill>
            </a:rPr>
            <a:t>kvapil.l</a:t>
          </a:r>
          <a:r>
            <a:rPr lang="cs-CZ" sz="1700" u="sng" dirty="0">
              <a:solidFill>
                <a:srgbClr val="0070C0"/>
              </a:solidFill>
              <a:latin typeface="Aptos" panose="020B00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@gytool.cz</a:t>
          </a:r>
          <a:endParaRPr lang="en-US" sz="1700" u="sng" dirty="0">
            <a:solidFill>
              <a:srgbClr val="0070C0"/>
            </a:solidFill>
          </a:endParaRPr>
        </a:p>
      </dgm:t>
    </dgm:pt>
    <dgm:pt modelId="{1E73ED16-AF1E-4E33-9688-D21816D0317A}" type="parTrans" cxnId="{55A12F2D-4643-4D34-A1A0-BB1A7289BDFE}">
      <dgm:prSet/>
      <dgm:spPr/>
      <dgm:t>
        <a:bodyPr/>
        <a:lstStyle/>
        <a:p>
          <a:endParaRPr lang="en-US"/>
        </a:p>
      </dgm:t>
    </dgm:pt>
    <dgm:pt modelId="{B0FBE84C-6380-4FA0-AB57-00C8CF38F312}" type="sibTrans" cxnId="{55A12F2D-4643-4D34-A1A0-BB1A7289BDFE}">
      <dgm:prSet/>
      <dgm:spPr/>
      <dgm:t>
        <a:bodyPr/>
        <a:lstStyle/>
        <a:p>
          <a:endParaRPr lang="en-US"/>
        </a:p>
      </dgm:t>
    </dgm:pt>
    <dgm:pt modelId="{368D0ED2-033B-4787-B03D-99D54B5E2344}" type="pres">
      <dgm:prSet presAssocID="{81F6AC1F-2BE0-42E0-A676-82CA9952B9F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712684-5297-4E9A-9F81-705F03F4AF53}" type="pres">
      <dgm:prSet presAssocID="{5D077C8E-1443-4D8D-B172-39B30149E672}" presName="hierRoot1" presStyleCnt="0"/>
      <dgm:spPr/>
    </dgm:pt>
    <dgm:pt modelId="{C7ABB10E-B94D-4706-8719-B7FF9F71154A}" type="pres">
      <dgm:prSet presAssocID="{5D077C8E-1443-4D8D-B172-39B30149E672}" presName="composite" presStyleCnt="0"/>
      <dgm:spPr/>
    </dgm:pt>
    <dgm:pt modelId="{F5E46FB3-BB86-4A1E-BDA4-E38865D8F14E}" type="pres">
      <dgm:prSet presAssocID="{5D077C8E-1443-4D8D-B172-39B30149E672}" presName="background" presStyleLbl="node0" presStyleIdx="0" presStyleCnt="3"/>
      <dgm:spPr/>
    </dgm:pt>
    <dgm:pt modelId="{9041A93E-815C-4768-A603-30F4BCB3762D}" type="pres">
      <dgm:prSet presAssocID="{5D077C8E-1443-4D8D-B172-39B30149E672}" presName="text" presStyleLbl="fgAcc0" presStyleIdx="0" presStyleCnt="3" custLinFactNeighborY="-192">
        <dgm:presLayoutVars>
          <dgm:chPref val="3"/>
        </dgm:presLayoutVars>
      </dgm:prSet>
      <dgm:spPr/>
    </dgm:pt>
    <dgm:pt modelId="{A21F44C2-9336-41E3-BED9-8074D02E9221}" type="pres">
      <dgm:prSet presAssocID="{5D077C8E-1443-4D8D-B172-39B30149E672}" presName="hierChild2" presStyleCnt="0"/>
      <dgm:spPr/>
    </dgm:pt>
    <dgm:pt modelId="{74595753-BDCB-4F37-B5B2-38DC927A0300}" type="pres">
      <dgm:prSet presAssocID="{696B878B-5B63-4BE4-B3D2-2D7674F803CD}" presName="hierRoot1" presStyleCnt="0"/>
      <dgm:spPr/>
    </dgm:pt>
    <dgm:pt modelId="{31D0BEC6-4A08-4785-A64F-180F0401E85C}" type="pres">
      <dgm:prSet presAssocID="{696B878B-5B63-4BE4-B3D2-2D7674F803CD}" presName="composite" presStyleCnt="0"/>
      <dgm:spPr/>
    </dgm:pt>
    <dgm:pt modelId="{D9BE4482-1F67-46B4-BF39-C998E9DEB86D}" type="pres">
      <dgm:prSet presAssocID="{696B878B-5B63-4BE4-B3D2-2D7674F803CD}" presName="background" presStyleLbl="node0" presStyleIdx="1" presStyleCnt="3"/>
      <dgm:spPr/>
    </dgm:pt>
    <dgm:pt modelId="{FC7E7960-9F58-45F9-89B9-5C219EA7F887}" type="pres">
      <dgm:prSet presAssocID="{696B878B-5B63-4BE4-B3D2-2D7674F803CD}" presName="text" presStyleLbl="fgAcc0" presStyleIdx="1" presStyleCnt="3">
        <dgm:presLayoutVars>
          <dgm:chPref val="3"/>
        </dgm:presLayoutVars>
      </dgm:prSet>
      <dgm:spPr/>
    </dgm:pt>
    <dgm:pt modelId="{8925A200-6875-4BF0-BFB1-2CE689C15EB5}" type="pres">
      <dgm:prSet presAssocID="{696B878B-5B63-4BE4-B3D2-2D7674F803CD}" presName="hierChild2" presStyleCnt="0"/>
      <dgm:spPr/>
    </dgm:pt>
    <dgm:pt modelId="{CB7ED170-165E-4A1C-B575-A64398B08341}" type="pres">
      <dgm:prSet presAssocID="{97847AFD-3AA8-41F8-BBA0-18F091EEBF6E}" presName="hierRoot1" presStyleCnt="0"/>
      <dgm:spPr/>
    </dgm:pt>
    <dgm:pt modelId="{149BEA6B-51AE-4540-8BD4-A4EBCDE59B1D}" type="pres">
      <dgm:prSet presAssocID="{97847AFD-3AA8-41F8-BBA0-18F091EEBF6E}" presName="composite" presStyleCnt="0"/>
      <dgm:spPr/>
    </dgm:pt>
    <dgm:pt modelId="{CEEDFA3A-968B-4FAF-B7EE-BB2136F67FF7}" type="pres">
      <dgm:prSet presAssocID="{97847AFD-3AA8-41F8-BBA0-18F091EEBF6E}" presName="background" presStyleLbl="node0" presStyleIdx="2" presStyleCnt="3"/>
      <dgm:spPr/>
    </dgm:pt>
    <dgm:pt modelId="{29B1EAD4-8A64-4617-B72A-6BC2A9739BE7}" type="pres">
      <dgm:prSet presAssocID="{97847AFD-3AA8-41F8-BBA0-18F091EEBF6E}" presName="text" presStyleLbl="fgAcc0" presStyleIdx="2" presStyleCnt="3">
        <dgm:presLayoutVars>
          <dgm:chPref val="3"/>
        </dgm:presLayoutVars>
      </dgm:prSet>
      <dgm:spPr/>
    </dgm:pt>
    <dgm:pt modelId="{9C12670F-A961-4DCE-8604-D5B09BC38572}" type="pres">
      <dgm:prSet presAssocID="{97847AFD-3AA8-41F8-BBA0-18F091EEBF6E}" presName="hierChild2" presStyleCnt="0"/>
      <dgm:spPr/>
    </dgm:pt>
  </dgm:ptLst>
  <dgm:cxnLst>
    <dgm:cxn modelId="{55A12F2D-4643-4D34-A1A0-BB1A7289BDFE}" srcId="{81F6AC1F-2BE0-42E0-A676-82CA9952B9F4}" destId="{97847AFD-3AA8-41F8-BBA0-18F091EEBF6E}" srcOrd="2" destOrd="0" parTransId="{1E73ED16-AF1E-4E33-9688-D21816D0317A}" sibTransId="{B0FBE84C-6380-4FA0-AB57-00C8CF38F312}"/>
    <dgm:cxn modelId="{11E40237-9B73-4B04-8111-BCA037DCBC31}" srcId="{81F6AC1F-2BE0-42E0-A676-82CA9952B9F4}" destId="{696B878B-5B63-4BE4-B3D2-2D7674F803CD}" srcOrd="1" destOrd="0" parTransId="{3D862AE3-6E94-4168-8C20-72BE93ADD073}" sibTransId="{D0795500-B0F3-4213-B1FF-AF2D3CF312D9}"/>
    <dgm:cxn modelId="{E59D813C-81C4-49EB-9502-38563707D84E}" type="presOf" srcId="{81F6AC1F-2BE0-42E0-A676-82CA9952B9F4}" destId="{368D0ED2-033B-4787-B03D-99D54B5E2344}" srcOrd="0" destOrd="0" presId="urn:microsoft.com/office/officeart/2005/8/layout/hierarchy1"/>
    <dgm:cxn modelId="{9DED9C40-5866-42F0-9679-5EBB01EB4539}" type="presOf" srcId="{5D077C8E-1443-4D8D-B172-39B30149E672}" destId="{9041A93E-815C-4768-A603-30F4BCB3762D}" srcOrd="0" destOrd="0" presId="urn:microsoft.com/office/officeart/2005/8/layout/hierarchy1"/>
    <dgm:cxn modelId="{10D80661-4B0B-441A-B030-E5241AA5D28E}" type="presOf" srcId="{97847AFD-3AA8-41F8-BBA0-18F091EEBF6E}" destId="{29B1EAD4-8A64-4617-B72A-6BC2A9739BE7}" srcOrd="0" destOrd="0" presId="urn:microsoft.com/office/officeart/2005/8/layout/hierarchy1"/>
    <dgm:cxn modelId="{668BFE7B-8A15-4142-8E44-723C7204E79A}" type="presOf" srcId="{696B878B-5B63-4BE4-B3D2-2D7674F803CD}" destId="{FC7E7960-9F58-45F9-89B9-5C219EA7F887}" srcOrd="0" destOrd="0" presId="urn:microsoft.com/office/officeart/2005/8/layout/hierarchy1"/>
    <dgm:cxn modelId="{37DED2B9-B7C6-4DDA-8B57-9C3285B6D36A}" srcId="{81F6AC1F-2BE0-42E0-A676-82CA9952B9F4}" destId="{5D077C8E-1443-4D8D-B172-39B30149E672}" srcOrd="0" destOrd="0" parTransId="{513E55E3-3D5F-4E12-8E5E-B575483529C5}" sibTransId="{2D60AE85-9EBE-44AE-B3B2-AD5CD6656871}"/>
    <dgm:cxn modelId="{EE3DCF53-8B23-46E5-9BF0-B3A89E16C973}" type="presParOf" srcId="{368D0ED2-033B-4787-B03D-99D54B5E2344}" destId="{6C712684-5297-4E9A-9F81-705F03F4AF53}" srcOrd="0" destOrd="0" presId="urn:microsoft.com/office/officeart/2005/8/layout/hierarchy1"/>
    <dgm:cxn modelId="{FE3B7CE9-F814-4B5F-88D3-A1EA93D702A1}" type="presParOf" srcId="{6C712684-5297-4E9A-9F81-705F03F4AF53}" destId="{C7ABB10E-B94D-4706-8719-B7FF9F71154A}" srcOrd="0" destOrd="0" presId="urn:microsoft.com/office/officeart/2005/8/layout/hierarchy1"/>
    <dgm:cxn modelId="{9148B00F-3989-4262-A5DF-8912266B4589}" type="presParOf" srcId="{C7ABB10E-B94D-4706-8719-B7FF9F71154A}" destId="{F5E46FB3-BB86-4A1E-BDA4-E38865D8F14E}" srcOrd="0" destOrd="0" presId="urn:microsoft.com/office/officeart/2005/8/layout/hierarchy1"/>
    <dgm:cxn modelId="{3FA7E9AC-9E6C-48EE-B1E2-7BB0115B24B8}" type="presParOf" srcId="{C7ABB10E-B94D-4706-8719-B7FF9F71154A}" destId="{9041A93E-815C-4768-A603-30F4BCB3762D}" srcOrd="1" destOrd="0" presId="urn:microsoft.com/office/officeart/2005/8/layout/hierarchy1"/>
    <dgm:cxn modelId="{0BBF161C-67D9-4254-BB59-D4FDD9F755CB}" type="presParOf" srcId="{6C712684-5297-4E9A-9F81-705F03F4AF53}" destId="{A21F44C2-9336-41E3-BED9-8074D02E9221}" srcOrd="1" destOrd="0" presId="urn:microsoft.com/office/officeart/2005/8/layout/hierarchy1"/>
    <dgm:cxn modelId="{B1F76329-4268-4516-87D7-962E5B06216B}" type="presParOf" srcId="{368D0ED2-033B-4787-B03D-99D54B5E2344}" destId="{74595753-BDCB-4F37-B5B2-38DC927A0300}" srcOrd="1" destOrd="0" presId="urn:microsoft.com/office/officeart/2005/8/layout/hierarchy1"/>
    <dgm:cxn modelId="{87AF66B4-8556-4DA3-A494-B1A5D7AB8294}" type="presParOf" srcId="{74595753-BDCB-4F37-B5B2-38DC927A0300}" destId="{31D0BEC6-4A08-4785-A64F-180F0401E85C}" srcOrd="0" destOrd="0" presId="urn:microsoft.com/office/officeart/2005/8/layout/hierarchy1"/>
    <dgm:cxn modelId="{5DA7C0C1-BC46-4E19-95E2-9EF53B75F840}" type="presParOf" srcId="{31D0BEC6-4A08-4785-A64F-180F0401E85C}" destId="{D9BE4482-1F67-46B4-BF39-C998E9DEB86D}" srcOrd="0" destOrd="0" presId="urn:microsoft.com/office/officeart/2005/8/layout/hierarchy1"/>
    <dgm:cxn modelId="{CB792087-2641-4A73-BD99-2BFD9005CF7B}" type="presParOf" srcId="{31D0BEC6-4A08-4785-A64F-180F0401E85C}" destId="{FC7E7960-9F58-45F9-89B9-5C219EA7F887}" srcOrd="1" destOrd="0" presId="urn:microsoft.com/office/officeart/2005/8/layout/hierarchy1"/>
    <dgm:cxn modelId="{BDFFD641-ED8C-4ED0-A5F5-3B8912E40824}" type="presParOf" srcId="{74595753-BDCB-4F37-B5B2-38DC927A0300}" destId="{8925A200-6875-4BF0-BFB1-2CE689C15EB5}" srcOrd="1" destOrd="0" presId="urn:microsoft.com/office/officeart/2005/8/layout/hierarchy1"/>
    <dgm:cxn modelId="{D061D51E-D798-449F-BF37-6114C79146CD}" type="presParOf" srcId="{368D0ED2-033B-4787-B03D-99D54B5E2344}" destId="{CB7ED170-165E-4A1C-B575-A64398B08341}" srcOrd="2" destOrd="0" presId="urn:microsoft.com/office/officeart/2005/8/layout/hierarchy1"/>
    <dgm:cxn modelId="{3438747F-CB31-4735-9670-475897BF7A35}" type="presParOf" srcId="{CB7ED170-165E-4A1C-B575-A64398B08341}" destId="{149BEA6B-51AE-4540-8BD4-A4EBCDE59B1D}" srcOrd="0" destOrd="0" presId="urn:microsoft.com/office/officeart/2005/8/layout/hierarchy1"/>
    <dgm:cxn modelId="{479E5A56-266A-4F34-A219-C49B9106546B}" type="presParOf" srcId="{149BEA6B-51AE-4540-8BD4-A4EBCDE59B1D}" destId="{CEEDFA3A-968B-4FAF-B7EE-BB2136F67FF7}" srcOrd="0" destOrd="0" presId="urn:microsoft.com/office/officeart/2005/8/layout/hierarchy1"/>
    <dgm:cxn modelId="{04872B66-C13F-4571-80F1-F3A73839E0D0}" type="presParOf" srcId="{149BEA6B-51AE-4540-8BD4-A4EBCDE59B1D}" destId="{29B1EAD4-8A64-4617-B72A-6BC2A9739BE7}" srcOrd="1" destOrd="0" presId="urn:microsoft.com/office/officeart/2005/8/layout/hierarchy1"/>
    <dgm:cxn modelId="{7E6C44A2-EF07-4E8A-8FF7-FF1210F4DC2A}" type="presParOf" srcId="{CB7ED170-165E-4A1C-B575-A64398B08341}" destId="{9C12670F-A961-4DCE-8604-D5B09BC385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1F6AC1F-2BE0-42E0-A676-82CA9952B9F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077C8E-1443-4D8D-B172-39B30149E672}">
      <dgm:prSet/>
      <dgm:spPr/>
      <dgm:t>
        <a:bodyPr/>
        <a:lstStyle/>
        <a:p>
          <a:r>
            <a:rPr lang="cs-CZ" dirty="0"/>
            <a:t>Ing. Andrea Hošťálková – koordinátor aktivit v terénu pro Přerov</a:t>
          </a:r>
        </a:p>
        <a:p>
          <a:r>
            <a:rPr lang="cs-CZ" dirty="0"/>
            <a:t>Email: </a:t>
          </a:r>
          <a:r>
            <a:rPr lang="cs-CZ" u="sng" dirty="0">
              <a:solidFill>
                <a:srgbClr val="0070C0"/>
              </a:solidFill>
            </a:rPr>
            <a:t>hostalkova@hkprerov.cz</a:t>
          </a:r>
          <a:endParaRPr lang="en-US" u="sng" dirty="0">
            <a:solidFill>
              <a:srgbClr val="0070C0"/>
            </a:solidFill>
          </a:endParaRPr>
        </a:p>
      </dgm:t>
    </dgm:pt>
    <dgm:pt modelId="{513E55E3-3D5F-4E12-8E5E-B575483529C5}" type="parTrans" cxnId="{37DED2B9-B7C6-4DDA-8B57-9C3285B6D36A}">
      <dgm:prSet/>
      <dgm:spPr/>
      <dgm:t>
        <a:bodyPr/>
        <a:lstStyle/>
        <a:p>
          <a:endParaRPr lang="en-US"/>
        </a:p>
      </dgm:t>
    </dgm:pt>
    <dgm:pt modelId="{2D60AE85-9EBE-44AE-B3B2-AD5CD6656871}" type="sibTrans" cxnId="{37DED2B9-B7C6-4DDA-8B57-9C3285B6D36A}">
      <dgm:prSet/>
      <dgm:spPr/>
      <dgm:t>
        <a:bodyPr/>
        <a:lstStyle/>
        <a:p>
          <a:endParaRPr lang="en-US"/>
        </a:p>
      </dgm:t>
    </dgm:pt>
    <dgm:pt modelId="{696B878B-5B63-4BE4-B3D2-2D7674F803CD}">
      <dgm:prSet/>
      <dgm:spPr/>
      <dgm:t>
        <a:bodyPr/>
        <a:lstStyle/>
        <a:p>
          <a:r>
            <a:rPr lang="cs-CZ" dirty="0"/>
            <a:t>PhDr. Ivana Vaňková – koordinátor aktivit v terénu pro Přerov</a:t>
          </a:r>
        </a:p>
        <a:p>
          <a:r>
            <a:rPr lang="cs-CZ" dirty="0"/>
            <a:t>Email: </a:t>
          </a:r>
          <a:r>
            <a:rPr lang="cs-CZ" u="sng" dirty="0">
              <a:solidFill>
                <a:srgbClr val="0070C0"/>
              </a:solidFill>
            </a:rPr>
            <a:t>vankova</a:t>
          </a:r>
          <a:r>
            <a:rPr lang="cs-CZ" u="sng" dirty="0">
              <a:solidFill>
                <a:srgbClr val="0070C0"/>
              </a:solidFill>
              <a:latin typeface="Aptos" panose="020B0004020202020204" pitchFamily="34" charset="0"/>
            </a:rPr>
            <a:t>@gytool.cz</a:t>
          </a:r>
          <a:endParaRPr lang="en-US" u="sng" dirty="0">
            <a:solidFill>
              <a:srgbClr val="0070C0"/>
            </a:solidFill>
          </a:endParaRPr>
        </a:p>
      </dgm:t>
    </dgm:pt>
    <dgm:pt modelId="{3D862AE3-6E94-4168-8C20-72BE93ADD073}" type="parTrans" cxnId="{11E40237-9B73-4B04-8111-BCA037DCBC31}">
      <dgm:prSet/>
      <dgm:spPr/>
      <dgm:t>
        <a:bodyPr/>
        <a:lstStyle/>
        <a:p>
          <a:endParaRPr lang="en-US"/>
        </a:p>
      </dgm:t>
    </dgm:pt>
    <dgm:pt modelId="{D0795500-B0F3-4213-B1FF-AF2D3CF312D9}" type="sibTrans" cxnId="{11E40237-9B73-4B04-8111-BCA037DCBC31}">
      <dgm:prSet/>
      <dgm:spPr/>
      <dgm:t>
        <a:bodyPr/>
        <a:lstStyle/>
        <a:p>
          <a:endParaRPr lang="en-US"/>
        </a:p>
      </dgm:t>
    </dgm:pt>
    <dgm:pt modelId="{97847AFD-3AA8-41F8-BBA0-18F091EEBF6E}">
      <dgm:prSet/>
      <dgm:spPr/>
      <dgm:t>
        <a:bodyPr/>
        <a:lstStyle/>
        <a:p>
          <a:r>
            <a:rPr lang="cs-CZ" dirty="0"/>
            <a:t>Ing. Tomáš Baženov – koordinátor aktivit v terénu pro Jeseník a Šumperk</a:t>
          </a:r>
        </a:p>
        <a:p>
          <a:r>
            <a:rPr lang="cs-CZ" dirty="0"/>
            <a:t>Email: </a:t>
          </a:r>
          <a:r>
            <a:rPr lang="cs-CZ" u="sng" dirty="0">
              <a:solidFill>
                <a:srgbClr val="0070C0"/>
              </a:solidFill>
            </a:rPr>
            <a:t>bazenov</a:t>
          </a:r>
          <a:r>
            <a:rPr lang="cs-CZ" u="sng" dirty="0">
              <a:solidFill>
                <a:srgbClr val="0070C0"/>
              </a:solidFill>
              <a:latin typeface="Aptos" panose="020B0004020202020204" pitchFamily="34" charset="0"/>
            </a:rPr>
            <a:t>@gytool.cz</a:t>
          </a:r>
          <a:endParaRPr lang="cs-CZ" u="sng" dirty="0">
            <a:solidFill>
              <a:srgbClr val="0070C0"/>
            </a:solidFill>
          </a:endParaRPr>
        </a:p>
      </dgm:t>
    </dgm:pt>
    <dgm:pt modelId="{1E73ED16-AF1E-4E33-9688-D21816D0317A}" type="parTrans" cxnId="{55A12F2D-4643-4D34-A1A0-BB1A7289BDFE}">
      <dgm:prSet/>
      <dgm:spPr/>
      <dgm:t>
        <a:bodyPr/>
        <a:lstStyle/>
        <a:p>
          <a:endParaRPr lang="en-US"/>
        </a:p>
      </dgm:t>
    </dgm:pt>
    <dgm:pt modelId="{B0FBE84C-6380-4FA0-AB57-00C8CF38F312}" type="sibTrans" cxnId="{55A12F2D-4643-4D34-A1A0-BB1A7289BDFE}">
      <dgm:prSet/>
      <dgm:spPr/>
      <dgm:t>
        <a:bodyPr/>
        <a:lstStyle/>
        <a:p>
          <a:endParaRPr lang="en-US"/>
        </a:p>
      </dgm:t>
    </dgm:pt>
    <dgm:pt modelId="{368D0ED2-033B-4787-B03D-99D54B5E2344}" type="pres">
      <dgm:prSet presAssocID="{81F6AC1F-2BE0-42E0-A676-82CA9952B9F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712684-5297-4E9A-9F81-705F03F4AF53}" type="pres">
      <dgm:prSet presAssocID="{5D077C8E-1443-4D8D-B172-39B30149E672}" presName="hierRoot1" presStyleCnt="0"/>
      <dgm:spPr/>
    </dgm:pt>
    <dgm:pt modelId="{C7ABB10E-B94D-4706-8719-B7FF9F71154A}" type="pres">
      <dgm:prSet presAssocID="{5D077C8E-1443-4D8D-B172-39B30149E672}" presName="composite" presStyleCnt="0"/>
      <dgm:spPr/>
    </dgm:pt>
    <dgm:pt modelId="{F5E46FB3-BB86-4A1E-BDA4-E38865D8F14E}" type="pres">
      <dgm:prSet presAssocID="{5D077C8E-1443-4D8D-B172-39B30149E672}" presName="background" presStyleLbl="node0" presStyleIdx="0" presStyleCnt="3"/>
      <dgm:spPr/>
    </dgm:pt>
    <dgm:pt modelId="{9041A93E-815C-4768-A603-30F4BCB3762D}" type="pres">
      <dgm:prSet presAssocID="{5D077C8E-1443-4D8D-B172-39B30149E672}" presName="text" presStyleLbl="fgAcc0" presStyleIdx="0" presStyleCnt="3">
        <dgm:presLayoutVars>
          <dgm:chPref val="3"/>
        </dgm:presLayoutVars>
      </dgm:prSet>
      <dgm:spPr/>
    </dgm:pt>
    <dgm:pt modelId="{A21F44C2-9336-41E3-BED9-8074D02E9221}" type="pres">
      <dgm:prSet presAssocID="{5D077C8E-1443-4D8D-B172-39B30149E672}" presName="hierChild2" presStyleCnt="0"/>
      <dgm:spPr/>
    </dgm:pt>
    <dgm:pt modelId="{74595753-BDCB-4F37-B5B2-38DC927A0300}" type="pres">
      <dgm:prSet presAssocID="{696B878B-5B63-4BE4-B3D2-2D7674F803CD}" presName="hierRoot1" presStyleCnt="0"/>
      <dgm:spPr/>
    </dgm:pt>
    <dgm:pt modelId="{31D0BEC6-4A08-4785-A64F-180F0401E85C}" type="pres">
      <dgm:prSet presAssocID="{696B878B-5B63-4BE4-B3D2-2D7674F803CD}" presName="composite" presStyleCnt="0"/>
      <dgm:spPr/>
    </dgm:pt>
    <dgm:pt modelId="{D9BE4482-1F67-46B4-BF39-C998E9DEB86D}" type="pres">
      <dgm:prSet presAssocID="{696B878B-5B63-4BE4-B3D2-2D7674F803CD}" presName="background" presStyleLbl="node0" presStyleIdx="1" presStyleCnt="3"/>
      <dgm:spPr/>
    </dgm:pt>
    <dgm:pt modelId="{FC7E7960-9F58-45F9-89B9-5C219EA7F887}" type="pres">
      <dgm:prSet presAssocID="{696B878B-5B63-4BE4-B3D2-2D7674F803CD}" presName="text" presStyleLbl="fgAcc0" presStyleIdx="1" presStyleCnt="3">
        <dgm:presLayoutVars>
          <dgm:chPref val="3"/>
        </dgm:presLayoutVars>
      </dgm:prSet>
      <dgm:spPr/>
    </dgm:pt>
    <dgm:pt modelId="{8925A200-6875-4BF0-BFB1-2CE689C15EB5}" type="pres">
      <dgm:prSet presAssocID="{696B878B-5B63-4BE4-B3D2-2D7674F803CD}" presName="hierChild2" presStyleCnt="0"/>
      <dgm:spPr/>
    </dgm:pt>
    <dgm:pt modelId="{CB7ED170-165E-4A1C-B575-A64398B08341}" type="pres">
      <dgm:prSet presAssocID="{97847AFD-3AA8-41F8-BBA0-18F091EEBF6E}" presName="hierRoot1" presStyleCnt="0"/>
      <dgm:spPr/>
    </dgm:pt>
    <dgm:pt modelId="{149BEA6B-51AE-4540-8BD4-A4EBCDE59B1D}" type="pres">
      <dgm:prSet presAssocID="{97847AFD-3AA8-41F8-BBA0-18F091EEBF6E}" presName="composite" presStyleCnt="0"/>
      <dgm:spPr/>
    </dgm:pt>
    <dgm:pt modelId="{CEEDFA3A-968B-4FAF-B7EE-BB2136F67FF7}" type="pres">
      <dgm:prSet presAssocID="{97847AFD-3AA8-41F8-BBA0-18F091EEBF6E}" presName="background" presStyleLbl="node0" presStyleIdx="2" presStyleCnt="3"/>
      <dgm:spPr/>
    </dgm:pt>
    <dgm:pt modelId="{29B1EAD4-8A64-4617-B72A-6BC2A9739BE7}" type="pres">
      <dgm:prSet presAssocID="{97847AFD-3AA8-41F8-BBA0-18F091EEBF6E}" presName="text" presStyleLbl="fgAcc0" presStyleIdx="2" presStyleCnt="3">
        <dgm:presLayoutVars>
          <dgm:chPref val="3"/>
        </dgm:presLayoutVars>
      </dgm:prSet>
      <dgm:spPr/>
    </dgm:pt>
    <dgm:pt modelId="{9C12670F-A961-4DCE-8604-D5B09BC38572}" type="pres">
      <dgm:prSet presAssocID="{97847AFD-3AA8-41F8-BBA0-18F091EEBF6E}" presName="hierChild2" presStyleCnt="0"/>
      <dgm:spPr/>
    </dgm:pt>
  </dgm:ptLst>
  <dgm:cxnLst>
    <dgm:cxn modelId="{55A12F2D-4643-4D34-A1A0-BB1A7289BDFE}" srcId="{81F6AC1F-2BE0-42E0-A676-82CA9952B9F4}" destId="{97847AFD-3AA8-41F8-BBA0-18F091EEBF6E}" srcOrd="2" destOrd="0" parTransId="{1E73ED16-AF1E-4E33-9688-D21816D0317A}" sibTransId="{B0FBE84C-6380-4FA0-AB57-00C8CF38F312}"/>
    <dgm:cxn modelId="{11E40237-9B73-4B04-8111-BCA037DCBC31}" srcId="{81F6AC1F-2BE0-42E0-A676-82CA9952B9F4}" destId="{696B878B-5B63-4BE4-B3D2-2D7674F803CD}" srcOrd="1" destOrd="0" parTransId="{3D862AE3-6E94-4168-8C20-72BE93ADD073}" sibTransId="{D0795500-B0F3-4213-B1FF-AF2D3CF312D9}"/>
    <dgm:cxn modelId="{E59D813C-81C4-49EB-9502-38563707D84E}" type="presOf" srcId="{81F6AC1F-2BE0-42E0-A676-82CA9952B9F4}" destId="{368D0ED2-033B-4787-B03D-99D54B5E2344}" srcOrd="0" destOrd="0" presId="urn:microsoft.com/office/officeart/2005/8/layout/hierarchy1"/>
    <dgm:cxn modelId="{9DED9C40-5866-42F0-9679-5EBB01EB4539}" type="presOf" srcId="{5D077C8E-1443-4D8D-B172-39B30149E672}" destId="{9041A93E-815C-4768-A603-30F4BCB3762D}" srcOrd="0" destOrd="0" presId="urn:microsoft.com/office/officeart/2005/8/layout/hierarchy1"/>
    <dgm:cxn modelId="{10D80661-4B0B-441A-B030-E5241AA5D28E}" type="presOf" srcId="{97847AFD-3AA8-41F8-BBA0-18F091EEBF6E}" destId="{29B1EAD4-8A64-4617-B72A-6BC2A9739BE7}" srcOrd="0" destOrd="0" presId="urn:microsoft.com/office/officeart/2005/8/layout/hierarchy1"/>
    <dgm:cxn modelId="{668BFE7B-8A15-4142-8E44-723C7204E79A}" type="presOf" srcId="{696B878B-5B63-4BE4-B3D2-2D7674F803CD}" destId="{FC7E7960-9F58-45F9-89B9-5C219EA7F887}" srcOrd="0" destOrd="0" presId="urn:microsoft.com/office/officeart/2005/8/layout/hierarchy1"/>
    <dgm:cxn modelId="{37DED2B9-B7C6-4DDA-8B57-9C3285B6D36A}" srcId="{81F6AC1F-2BE0-42E0-A676-82CA9952B9F4}" destId="{5D077C8E-1443-4D8D-B172-39B30149E672}" srcOrd="0" destOrd="0" parTransId="{513E55E3-3D5F-4E12-8E5E-B575483529C5}" sibTransId="{2D60AE85-9EBE-44AE-B3B2-AD5CD6656871}"/>
    <dgm:cxn modelId="{EE3DCF53-8B23-46E5-9BF0-B3A89E16C973}" type="presParOf" srcId="{368D0ED2-033B-4787-B03D-99D54B5E2344}" destId="{6C712684-5297-4E9A-9F81-705F03F4AF53}" srcOrd="0" destOrd="0" presId="urn:microsoft.com/office/officeart/2005/8/layout/hierarchy1"/>
    <dgm:cxn modelId="{FE3B7CE9-F814-4B5F-88D3-A1EA93D702A1}" type="presParOf" srcId="{6C712684-5297-4E9A-9F81-705F03F4AF53}" destId="{C7ABB10E-B94D-4706-8719-B7FF9F71154A}" srcOrd="0" destOrd="0" presId="urn:microsoft.com/office/officeart/2005/8/layout/hierarchy1"/>
    <dgm:cxn modelId="{9148B00F-3989-4262-A5DF-8912266B4589}" type="presParOf" srcId="{C7ABB10E-B94D-4706-8719-B7FF9F71154A}" destId="{F5E46FB3-BB86-4A1E-BDA4-E38865D8F14E}" srcOrd="0" destOrd="0" presId="urn:microsoft.com/office/officeart/2005/8/layout/hierarchy1"/>
    <dgm:cxn modelId="{3FA7E9AC-9E6C-48EE-B1E2-7BB0115B24B8}" type="presParOf" srcId="{C7ABB10E-B94D-4706-8719-B7FF9F71154A}" destId="{9041A93E-815C-4768-A603-30F4BCB3762D}" srcOrd="1" destOrd="0" presId="urn:microsoft.com/office/officeart/2005/8/layout/hierarchy1"/>
    <dgm:cxn modelId="{0BBF161C-67D9-4254-BB59-D4FDD9F755CB}" type="presParOf" srcId="{6C712684-5297-4E9A-9F81-705F03F4AF53}" destId="{A21F44C2-9336-41E3-BED9-8074D02E9221}" srcOrd="1" destOrd="0" presId="urn:microsoft.com/office/officeart/2005/8/layout/hierarchy1"/>
    <dgm:cxn modelId="{B1F76329-4268-4516-87D7-962E5B06216B}" type="presParOf" srcId="{368D0ED2-033B-4787-B03D-99D54B5E2344}" destId="{74595753-BDCB-4F37-B5B2-38DC927A0300}" srcOrd="1" destOrd="0" presId="urn:microsoft.com/office/officeart/2005/8/layout/hierarchy1"/>
    <dgm:cxn modelId="{87AF66B4-8556-4DA3-A494-B1A5D7AB8294}" type="presParOf" srcId="{74595753-BDCB-4F37-B5B2-38DC927A0300}" destId="{31D0BEC6-4A08-4785-A64F-180F0401E85C}" srcOrd="0" destOrd="0" presId="urn:microsoft.com/office/officeart/2005/8/layout/hierarchy1"/>
    <dgm:cxn modelId="{5DA7C0C1-BC46-4E19-95E2-9EF53B75F840}" type="presParOf" srcId="{31D0BEC6-4A08-4785-A64F-180F0401E85C}" destId="{D9BE4482-1F67-46B4-BF39-C998E9DEB86D}" srcOrd="0" destOrd="0" presId="urn:microsoft.com/office/officeart/2005/8/layout/hierarchy1"/>
    <dgm:cxn modelId="{CB792087-2641-4A73-BD99-2BFD9005CF7B}" type="presParOf" srcId="{31D0BEC6-4A08-4785-A64F-180F0401E85C}" destId="{FC7E7960-9F58-45F9-89B9-5C219EA7F887}" srcOrd="1" destOrd="0" presId="urn:microsoft.com/office/officeart/2005/8/layout/hierarchy1"/>
    <dgm:cxn modelId="{BDFFD641-ED8C-4ED0-A5F5-3B8912E40824}" type="presParOf" srcId="{74595753-BDCB-4F37-B5B2-38DC927A0300}" destId="{8925A200-6875-4BF0-BFB1-2CE689C15EB5}" srcOrd="1" destOrd="0" presId="urn:microsoft.com/office/officeart/2005/8/layout/hierarchy1"/>
    <dgm:cxn modelId="{D061D51E-D798-449F-BF37-6114C79146CD}" type="presParOf" srcId="{368D0ED2-033B-4787-B03D-99D54B5E2344}" destId="{CB7ED170-165E-4A1C-B575-A64398B08341}" srcOrd="2" destOrd="0" presId="urn:microsoft.com/office/officeart/2005/8/layout/hierarchy1"/>
    <dgm:cxn modelId="{3438747F-CB31-4735-9670-475897BF7A35}" type="presParOf" srcId="{CB7ED170-165E-4A1C-B575-A64398B08341}" destId="{149BEA6B-51AE-4540-8BD4-A4EBCDE59B1D}" srcOrd="0" destOrd="0" presId="urn:microsoft.com/office/officeart/2005/8/layout/hierarchy1"/>
    <dgm:cxn modelId="{479E5A56-266A-4F34-A219-C49B9106546B}" type="presParOf" srcId="{149BEA6B-51AE-4540-8BD4-A4EBCDE59B1D}" destId="{CEEDFA3A-968B-4FAF-B7EE-BB2136F67FF7}" srcOrd="0" destOrd="0" presId="urn:microsoft.com/office/officeart/2005/8/layout/hierarchy1"/>
    <dgm:cxn modelId="{04872B66-C13F-4571-80F1-F3A73839E0D0}" type="presParOf" srcId="{149BEA6B-51AE-4540-8BD4-A4EBCDE59B1D}" destId="{29B1EAD4-8A64-4617-B72A-6BC2A9739BE7}" srcOrd="1" destOrd="0" presId="urn:microsoft.com/office/officeart/2005/8/layout/hierarchy1"/>
    <dgm:cxn modelId="{7E6C44A2-EF07-4E8A-8FF7-FF1210F4DC2A}" type="presParOf" srcId="{CB7ED170-165E-4A1C-B575-A64398B08341}" destId="{9C12670F-A961-4DCE-8604-D5B09BC385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E6150-880F-4099-90AE-7DEADF96FF2A}">
      <dsp:nvSpPr>
        <dsp:cNvPr id="0" name=""/>
        <dsp:cNvSpPr/>
      </dsp:nvSpPr>
      <dsp:spPr>
        <a:xfrm>
          <a:off x="-2644810" y="-408028"/>
          <a:ext cx="3156921" cy="3156921"/>
        </a:xfrm>
        <a:prstGeom prst="blockArc">
          <a:avLst>
            <a:gd name="adj1" fmla="val 18900000"/>
            <a:gd name="adj2" fmla="val 2700000"/>
            <a:gd name="adj3" fmla="val 684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D580C-6884-4E06-961D-19496BBAEBFB}">
      <dsp:nvSpPr>
        <dsp:cNvPr id="0" name=""/>
        <dsp:cNvSpPr/>
      </dsp:nvSpPr>
      <dsp:spPr>
        <a:xfrm>
          <a:off x="225310" y="146257"/>
          <a:ext cx="6778453" cy="2927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3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Výměna zkušeností mezi KP</a:t>
          </a:r>
        </a:p>
      </dsp:txBody>
      <dsp:txXfrm>
        <a:off x="225310" y="146257"/>
        <a:ext cx="6778453" cy="292701"/>
      </dsp:txXfrm>
    </dsp:sp>
    <dsp:sp modelId="{32AC6A03-B2F0-483F-9B60-9E2D2FEFA3B2}">
      <dsp:nvSpPr>
        <dsp:cNvPr id="0" name=""/>
        <dsp:cNvSpPr/>
      </dsp:nvSpPr>
      <dsp:spPr>
        <a:xfrm>
          <a:off x="42371" y="109669"/>
          <a:ext cx="365877" cy="365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7A2237-07B3-42E2-B6B4-A8787B4A0822}">
      <dsp:nvSpPr>
        <dsp:cNvPr id="0" name=""/>
        <dsp:cNvSpPr/>
      </dsp:nvSpPr>
      <dsp:spPr>
        <a:xfrm>
          <a:off x="422899" y="561223"/>
          <a:ext cx="6568712" cy="2927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3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Propojování KP různých škol</a:t>
          </a:r>
          <a:endParaRPr lang="en-US" sz="1800" kern="1200" dirty="0"/>
        </a:p>
      </dsp:txBody>
      <dsp:txXfrm>
        <a:off x="422899" y="561223"/>
        <a:ext cx="6568712" cy="292701"/>
      </dsp:txXfrm>
    </dsp:sp>
    <dsp:sp modelId="{D2B74835-9AB1-4582-B014-F532A3F4E0D8}">
      <dsp:nvSpPr>
        <dsp:cNvPr id="0" name=""/>
        <dsp:cNvSpPr/>
      </dsp:nvSpPr>
      <dsp:spPr>
        <a:xfrm>
          <a:off x="252112" y="548581"/>
          <a:ext cx="365877" cy="365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B0FFEE0-B739-40B4-A7FD-9E21902AD42E}">
      <dsp:nvSpPr>
        <dsp:cNvPr id="0" name=""/>
        <dsp:cNvSpPr/>
      </dsp:nvSpPr>
      <dsp:spPr>
        <a:xfrm>
          <a:off x="471066" y="1024081"/>
          <a:ext cx="6504338" cy="2927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3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Novinky v práci kariérových poradců</a:t>
          </a:r>
          <a:endParaRPr lang="en-US" sz="1800" kern="1200" dirty="0"/>
        </a:p>
      </dsp:txBody>
      <dsp:txXfrm>
        <a:off x="471066" y="1024081"/>
        <a:ext cx="6504338" cy="292701"/>
      </dsp:txXfrm>
    </dsp:sp>
    <dsp:sp modelId="{51424F90-3C06-4E9A-A350-502A451DBDFE}">
      <dsp:nvSpPr>
        <dsp:cNvPr id="0" name=""/>
        <dsp:cNvSpPr/>
      </dsp:nvSpPr>
      <dsp:spPr>
        <a:xfrm>
          <a:off x="316486" y="987493"/>
          <a:ext cx="365877" cy="365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B35CFC-A2DB-4067-9E7C-B3C3EEDF390D}">
      <dsp:nvSpPr>
        <dsp:cNvPr id="0" name=""/>
        <dsp:cNvSpPr/>
      </dsp:nvSpPr>
      <dsp:spPr>
        <a:xfrm>
          <a:off x="435051" y="1462993"/>
          <a:ext cx="6568712" cy="2927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3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Diskuse nad aktuálními tématy, řešení konkrétních situací</a:t>
          </a:r>
          <a:endParaRPr lang="en-US" sz="1800" kern="1200" dirty="0"/>
        </a:p>
      </dsp:txBody>
      <dsp:txXfrm>
        <a:off x="435051" y="1462993"/>
        <a:ext cx="6568712" cy="292701"/>
      </dsp:txXfrm>
    </dsp:sp>
    <dsp:sp modelId="{799D1513-7C0A-4DE6-A011-C2D5507D336A}">
      <dsp:nvSpPr>
        <dsp:cNvPr id="0" name=""/>
        <dsp:cNvSpPr/>
      </dsp:nvSpPr>
      <dsp:spPr>
        <a:xfrm>
          <a:off x="252112" y="1426405"/>
          <a:ext cx="365877" cy="365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C5B9C6-392C-420F-B9D5-471551470314}">
      <dsp:nvSpPr>
        <dsp:cNvPr id="0" name=""/>
        <dsp:cNvSpPr/>
      </dsp:nvSpPr>
      <dsp:spPr>
        <a:xfrm>
          <a:off x="225310" y="1901905"/>
          <a:ext cx="6778453" cy="29270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233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Možnost zapojení dalších aktérů působících na trhu práce</a:t>
          </a:r>
          <a:endParaRPr lang="en-US" sz="1800" kern="1200" dirty="0"/>
        </a:p>
      </dsp:txBody>
      <dsp:txXfrm>
        <a:off x="225310" y="1901905"/>
        <a:ext cx="6778453" cy="292701"/>
      </dsp:txXfrm>
    </dsp:sp>
    <dsp:sp modelId="{4C3971C5-5121-4332-9A6B-B28565E7D55F}">
      <dsp:nvSpPr>
        <dsp:cNvPr id="0" name=""/>
        <dsp:cNvSpPr/>
      </dsp:nvSpPr>
      <dsp:spPr>
        <a:xfrm>
          <a:off x="42371" y="1865317"/>
          <a:ext cx="365877" cy="36587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303F2F-A246-42DA-A3FB-286FB7A970FB}">
      <dsp:nvSpPr>
        <dsp:cNvPr id="0" name=""/>
        <dsp:cNvSpPr/>
      </dsp:nvSpPr>
      <dsp:spPr>
        <a:xfrm>
          <a:off x="23863" y="5557"/>
          <a:ext cx="5562691" cy="4824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Sdílení informací mezi středními a základními školami</a:t>
          </a:r>
        </a:p>
      </dsp:txBody>
      <dsp:txXfrm>
        <a:off x="37993" y="19687"/>
        <a:ext cx="5001353" cy="454163"/>
      </dsp:txXfrm>
    </dsp:sp>
    <dsp:sp modelId="{7FE9A3B2-A8E0-4837-8D41-4F4B6FC44ED6}">
      <dsp:nvSpPr>
        <dsp:cNvPr id="0" name=""/>
        <dsp:cNvSpPr/>
      </dsp:nvSpPr>
      <dsp:spPr>
        <a:xfrm>
          <a:off x="465875" y="570136"/>
          <a:ext cx="5562691" cy="4824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Vyslovení potřeb SŠ k připravenosti žáků ke studiu</a:t>
          </a:r>
          <a:endParaRPr lang="en-US" sz="1800" kern="1200" dirty="0"/>
        </a:p>
      </dsp:txBody>
      <dsp:txXfrm>
        <a:off x="480005" y="584266"/>
        <a:ext cx="4754980" cy="454163"/>
      </dsp:txXfrm>
    </dsp:sp>
    <dsp:sp modelId="{8B7A2E66-4C54-4561-9167-337744A45A14}">
      <dsp:nvSpPr>
        <dsp:cNvPr id="0" name=""/>
        <dsp:cNvSpPr/>
      </dsp:nvSpPr>
      <dsp:spPr>
        <a:xfrm>
          <a:off x="924797" y="1140272"/>
          <a:ext cx="5562691" cy="4824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Bude probíhat na SŠ, kam budou pozvání KP ZŠ</a:t>
          </a:r>
          <a:endParaRPr lang="en-US" sz="1800" kern="1200" dirty="0"/>
        </a:p>
      </dsp:txBody>
      <dsp:txXfrm>
        <a:off x="938927" y="1154402"/>
        <a:ext cx="4761934" cy="454163"/>
      </dsp:txXfrm>
    </dsp:sp>
    <dsp:sp modelId="{01F81676-27F8-4536-AAD1-4217E88D9E79}">
      <dsp:nvSpPr>
        <dsp:cNvPr id="0" name=""/>
        <dsp:cNvSpPr/>
      </dsp:nvSpPr>
      <dsp:spPr>
        <a:xfrm>
          <a:off x="1390672" y="1710408"/>
          <a:ext cx="5562691" cy="4824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V případě potřeby mohou probíhat i online</a:t>
          </a:r>
          <a:endParaRPr lang="en-US" sz="1800" kern="1200" dirty="0"/>
        </a:p>
      </dsp:txBody>
      <dsp:txXfrm>
        <a:off x="1404802" y="1724538"/>
        <a:ext cx="4754980" cy="454163"/>
      </dsp:txXfrm>
    </dsp:sp>
    <dsp:sp modelId="{26777BE4-D72F-4382-ABB1-3B6CE6568210}">
      <dsp:nvSpPr>
        <dsp:cNvPr id="0" name=""/>
        <dsp:cNvSpPr/>
      </dsp:nvSpPr>
      <dsp:spPr>
        <a:xfrm>
          <a:off x="5249116" y="369492"/>
          <a:ext cx="313574" cy="31357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319670" y="369492"/>
        <a:ext cx="172466" cy="235964"/>
      </dsp:txXfrm>
    </dsp:sp>
    <dsp:sp modelId="{B2D7FE03-54E7-451F-AD21-9BA2B8A6CB90}">
      <dsp:nvSpPr>
        <dsp:cNvPr id="0" name=""/>
        <dsp:cNvSpPr/>
      </dsp:nvSpPr>
      <dsp:spPr>
        <a:xfrm>
          <a:off x="5714991" y="939628"/>
          <a:ext cx="313574" cy="31357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785545" y="939628"/>
        <a:ext cx="172466" cy="235964"/>
      </dsp:txXfrm>
    </dsp:sp>
    <dsp:sp modelId="{19E45A81-0F41-4A23-AD5C-B95B02B1ECB0}">
      <dsp:nvSpPr>
        <dsp:cNvPr id="0" name=""/>
        <dsp:cNvSpPr/>
      </dsp:nvSpPr>
      <dsp:spPr>
        <a:xfrm>
          <a:off x="6173913" y="1509764"/>
          <a:ext cx="313574" cy="31357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6244467" y="1509764"/>
        <a:ext cx="172466" cy="235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03A4C-6CE3-407F-8013-3E80F706C7ED}">
      <dsp:nvSpPr>
        <dsp:cNvPr id="0" name=""/>
        <dsp:cNvSpPr/>
      </dsp:nvSpPr>
      <dsp:spPr>
        <a:xfrm>
          <a:off x="807420" y="34832"/>
          <a:ext cx="796220" cy="796220"/>
        </a:xfrm>
        <a:prstGeom prst="ellipse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E116F770-B669-4622-8D9E-14FE510488AE}">
      <dsp:nvSpPr>
        <dsp:cNvPr id="0" name=""/>
        <dsp:cNvSpPr/>
      </dsp:nvSpPr>
      <dsp:spPr>
        <a:xfrm>
          <a:off x="974626" y="202038"/>
          <a:ext cx="461807" cy="4618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7A690B-F607-4DC9-B692-247845BD0C17}">
      <dsp:nvSpPr>
        <dsp:cNvPr id="0" name=""/>
        <dsp:cNvSpPr/>
      </dsp:nvSpPr>
      <dsp:spPr>
        <a:xfrm>
          <a:off x="1774258" y="34832"/>
          <a:ext cx="1876804" cy="796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Seznámení žáků ZŠ, kteří ještě nejsou rozhodnuti o oboru, nebo kteří jeví zájem o obor na dané SŠ s prostředím SŠ a možnostmi studia</a:t>
          </a:r>
          <a:endParaRPr lang="en-US" sz="1100" kern="1200" dirty="0"/>
        </a:p>
      </dsp:txBody>
      <dsp:txXfrm>
        <a:off x="1774258" y="34832"/>
        <a:ext cx="1876804" cy="796220"/>
      </dsp:txXfrm>
    </dsp:sp>
    <dsp:sp modelId="{3D9BAB00-1751-4697-90D7-81860A08CD93}">
      <dsp:nvSpPr>
        <dsp:cNvPr id="0" name=""/>
        <dsp:cNvSpPr/>
      </dsp:nvSpPr>
      <dsp:spPr>
        <a:xfrm>
          <a:off x="3978082" y="34832"/>
          <a:ext cx="796220" cy="796220"/>
        </a:xfrm>
        <a:prstGeom prst="ellipse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3730913-A859-4EF3-A819-CE0380A9800C}">
      <dsp:nvSpPr>
        <dsp:cNvPr id="0" name=""/>
        <dsp:cNvSpPr/>
      </dsp:nvSpPr>
      <dsp:spPr>
        <a:xfrm>
          <a:off x="4145288" y="202038"/>
          <a:ext cx="461807" cy="4618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DB0891-3A52-4F61-A704-41637A59575C}">
      <dsp:nvSpPr>
        <dsp:cNvPr id="0" name=""/>
        <dsp:cNvSpPr/>
      </dsp:nvSpPr>
      <dsp:spPr>
        <a:xfrm>
          <a:off x="4944921" y="34832"/>
          <a:ext cx="1876804" cy="796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Praktické ukázky v dílnách a specializovaných učebnách SŠ - „Osahání si oboru na vlastní kůži“</a:t>
          </a:r>
          <a:endParaRPr lang="en-US" sz="1100" kern="1200"/>
        </a:p>
      </dsp:txBody>
      <dsp:txXfrm>
        <a:off x="4944921" y="34832"/>
        <a:ext cx="1876804" cy="796220"/>
      </dsp:txXfrm>
    </dsp:sp>
    <dsp:sp modelId="{8184D949-2094-4435-8E6F-43E49C947F5F}">
      <dsp:nvSpPr>
        <dsp:cNvPr id="0" name=""/>
        <dsp:cNvSpPr/>
      </dsp:nvSpPr>
      <dsp:spPr>
        <a:xfrm>
          <a:off x="807420" y="1171483"/>
          <a:ext cx="796220" cy="796220"/>
        </a:xfrm>
        <a:prstGeom prst="ellipse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855D221-3940-435C-8AD7-9F53FAE1E33E}">
      <dsp:nvSpPr>
        <dsp:cNvPr id="0" name=""/>
        <dsp:cNvSpPr/>
      </dsp:nvSpPr>
      <dsp:spPr>
        <a:xfrm>
          <a:off x="974626" y="1338689"/>
          <a:ext cx="461807" cy="4618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8239AA-74AA-46E4-860B-003746BA76C4}">
      <dsp:nvSpPr>
        <dsp:cNvPr id="0" name=""/>
        <dsp:cNvSpPr/>
      </dsp:nvSpPr>
      <dsp:spPr>
        <a:xfrm>
          <a:off x="1774258" y="1171483"/>
          <a:ext cx="1876804" cy="796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Seznámení s potřebnými předpoklady pro studium na daném oboru SŠ</a:t>
          </a:r>
          <a:endParaRPr lang="en-US" sz="1100" kern="1200"/>
        </a:p>
      </dsp:txBody>
      <dsp:txXfrm>
        <a:off x="1774258" y="1171483"/>
        <a:ext cx="1876804" cy="796220"/>
      </dsp:txXfrm>
    </dsp:sp>
    <dsp:sp modelId="{D1B8AE1F-2E4D-4259-A29E-B3087719F31E}">
      <dsp:nvSpPr>
        <dsp:cNvPr id="0" name=""/>
        <dsp:cNvSpPr/>
      </dsp:nvSpPr>
      <dsp:spPr>
        <a:xfrm>
          <a:off x="3978082" y="1171483"/>
          <a:ext cx="796220" cy="796220"/>
        </a:xfrm>
        <a:prstGeom prst="ellipse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930164B8-7050-4FC3-B847-BE283FB35D8D}">
      <dsp:nvSpPr>
        <dsp:cNvPr id="0" name=""/>
        <dsp:cNvSpPr/>
      </dsp:nvSpPr>
      <dsp:spPr>
        <a:xfrm>
          <a:off x="4145288" y="1338689"/>
          <a:ext cx="461807" cy="46180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7B9488-A9CF-43C1-8C25-1E5170390123}">
      <dsp:nvSpPr>
        <dsp:cNvPr id="0" name=""/>
        <dsp:cNvSpPr/>
      </dsp:nvSpPr>
      <dsp:spPr>
        <a:xfrm>
          <a:off x="4944921" y="1171483"/>
          <a:ext cx="1876804" cy="796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/>
            <a:t>Možnosti zaměstnání po ukončení studia na SŠ</a:t>
          </a:r>
          <a:endParaRPr lang="en-US" sz="1100" kern="1200"/>
        </a:p>
      </dsp:txBody>
      <dsp:txXfrm>
        <a:off x="4944921" y="1171483"/>
        <a:ext cx="1876804" cy="7962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203A4C-6CE3-407F-8013-3E80F706C7ED}">
      <dsp:nvSpPr>
        <dsp:cNvPr id="0" name=""/>
        <dsp:cNvSpPr/>
      </dsp:nvSpPr>
      <dsp:spPr>
        <a:xfrm>
          <a:off x="650936" y="17490"/>
          <a:ext cx="726282" cy="72628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16F770-B669-4622-8D9E-14FE510488AE}">
      <dsp:nvSpPr>
        <dsp:cNvPr id="0" name=""/>
        <dsp:cNvSpPr/>
      </dsp:nvSpPr>
      <dsp:spPr>
        <a:xfrm>
          <a:off x="803455" y="170009"/>
          <a:ext cx="421243" cy="4212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57A690B-F607-4DC9-B692-247845BD0C17}">
      <dsp:nvSpPr>
        <dsp:cNvPr id="0" name=""/>
        <dsp:cNvSpPr/>
      </dsp:nvSpPr>
      <dsp:spPr>
        <a:xfrm>
          <a:off x="1532850" y="17490"/>
          <a:ext cx="1711951" cy="726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cs-CZ" sz="1500" b="0" i="0" u="none" strike="noStrike" kern="1200" cap="none" spc="0" normalizeH="0" baseline="0" noProof="0" dirty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Seznámení žáků ZŠ s pracovním prostředím</a:t>
          </a:r>
          <a:endParaRPr lang="en-US" sz="1500" kern="1200" dirty="0"/>
        </a:p>
      </dsp:txBody>
      <dsp:txXfrm>
        <a:off x="1532850" y="17490"/>
        <a:ext cx="1711951" cy="726282"/>
      </dsp:txXfrm>
    </dsp:sp>
    <dsp:sp modelId="{3D9BAB00-1751-4697-90D7-81860A08CD93}">
      <dsp:nvSpPr>
        <dsp:cNvPr id="0" name=""/>
        <dsp:cNvSpPr/>
      </dsp:nvSpPr>
      <dsp:spPr>
        <a:xfrm>
          <a:off x="3543096" y="17490"/>
          <a:ext cx="726282" cy="72628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3730913-A859-4EF3-A819-CE0380A9800C}">
      <dsp:nvSpPr>
        <dsp:cNvPr id="0" name=""/>
        <dsp:cNvSpPr/>
      </dsp:nvSpPr>
      <dsp:spPr>
        <a:xfrm>
          <a:off x="3695615" y="170009"/>
          <a:ext cx="421243" cy="4212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4DB0891-3A52-4F61-A704-41637A59575C}">
      <dsp:nvSpPr>
        <dsp:cNvPr id="0" name=""/>
        <dsp:cNvSpPr/>
      </dsp:nvSpPr>
      <dsp:spPr>
        <a:xfrm>
          <a:off x="4425010" y="17490"/>
          <a:ext cx="1711951" cy="726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cs-CZ" sz="1500" b="0" i="0" u="none" strike="noStrike" kern="1200" cap="none" spc="0" normalizeH="0" baseline="0" noProof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Uplatnění na trhu práce</a:t>
          </a:r>
          <a:endParaRPr lang="en-US" sz="1500" kern="1200" dirty="0"/>
        </a:p>
      </dsp:txBody>
      <dsp:txXfrm>
        <a:off x="4425010" y="17490"/>
        <a:ext cx="1711951" cy="726282"/>
      </dsp:txXfrm>
    </dsp:sp>
    <dsp:sp modelId="{8184D949-2094-4435-8E6F-43E49C947F5F}">
      <dsp:nvSpPr>
        <dsp:cNvPr id="0" name=""/>
        <dsp:cNvSpPr/>
      </dsp:nvSpPr>
      <dsp:spPr>
        <a:xfrm>
          <a:off x="650936" y="1048451"/>
          <a:ext cx="726282" cy="72628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855D221-3940-435C-8AD7-9F53FAE1E33E}">
      <dsp:nvSpPr>
        <dsp:cNvPr id="0" name=""/>
        <dsp:cNvSpPr/>
      </dsp:nvSpPr>
      <dsp:spPr>
        <a:xfrm>
          <a:off x="803455" y="1200970"/>
          <a:ext cx="421243" cy="4212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48239AA-74AA-46E4-860B-003746BA76C4}">
      <dsp:nvSpPr>
        <dsp:cNvPr id="0" name=""/>
        <dsp:cNvSpPr/>
      </dsp:nvSpPr>
      <dsp:spPr>
        <a:xfrm>
          <a:off x="1532850" y="1048451"/>
          <a:ext cx="1711951" cy="726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cs-CZ" sz="1500" b="0" i="0" u="none" strike="noStrike" kern="1200" cap="none" spc="0" normalizeH="0" baseline="0" noProof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Kvalifikační předpoklady pro práci u zaměstnavatele</a:t>
          </a:r>
          <a:endParaRPr lang="en-US" sz="1500" kern="1200" dirty="0"/>
        </a:p>
      </dsp:txBody>
      <dsp:txXfrm>
        <a:off x="1532850" y="1048451"/>
        <a:ext cx="1711951" cy="726282"/>
      </dsp:txXfrm>
    </dsp:sp>
    <dsp:sp modelId="{D1B8AE1F-2E4D-4259-A29E-B3087719F31E}">
      <dsp:nvSpPr>
        <dsp:cNvPr id="0" name=""/>
        <dsp:cNvSpPr/>
      </dsp:nvSpPr>
      <dsp:spPr>
        <a:xfrm>
          <a:off x="3543096" y="1048451"/>
          <a:ext cx="726282" cy="726282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0164B8-7050-4FC3-B847-BE283FB35D8D}">
      <dsp:nvSpPr>
        <dsp:cNvPr id="0" name=""/>
        <dsp:cNvSpPr/>
      </dsp:nvSpPr>
      <dsp:spPr>
        <a:xfrm>
          <a:off x="3695615" y="1200970"/>
          <a:ext cx="421243" cy="4212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07B9488-A9CF-43C1-8C25-1E5170390123}">
      <dsp:nvSpPr>
        <dsp:cNvPr id="0" name=""/>
        <dsp:cNvSpPr/>
      </dsp:nvSpPr>
      <dsp:spPr>
        <a:xfrm>
          <a:off x="4425010" y="1048451"/>
          <a:ext cx="1711951" cy="7262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cs-CZ" sz="1500" b="0" i="0" u="none" strike="noStrike" kern="1200" cap="none" spc="0" normalizeH="0" baseline="0" noProof="0">
              <a:ln/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Možnosti profesního růstu	</a:t>
          </a:r>
          <a:endParaRPr lang="en-US" sz="1500" kern="1200" dirty="0"/>
        </a:p>
      </dsp:txBody>
      <dsp:txXfrm>
        <a:off x="4425010" y="1048451"/>
        <a:ext cx="1711951" cy="7262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46FB3-BB86-4A1E-BDA4-E38865D8F14E}">
      <dsp:nvSpPr>
        <dsp:cNvPr id="0" name=""/>
        <dsp:cNvSpPr/>
      </dsp:nvSpPr>
      <dsp:spPr>
        <a:xfrm>
          <a:off x="816567" y="118"/>
          <a:ext cx="2087321" cy="13254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1A93E-815C-4768-A603-30F4BCB3762D}">
      <dsp:nvSpPr>
        <dsp:cNvPr id="0" name=""/>
        <dsp:cNvSpPr/>
      </dsp:nvSpPr>
      <dsp:spPr>
        <a:xfrm>
          <a:off x="1048491" y="220447"/>
          <a:ext cx="2087321" cy="1325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Burza škol – budeme pořádat „malé burzy škol“ pro geograficky vyloučené lokality, tak aby byly informace dostupné i žákům a rodičům z těchto míst</a:t>
          </a:r>
          <a:endParaRPr lang="en-US" sz="1200" kern="1200"/>
        </a:p>
      </dsp:txBody>
      <dsp:txXfrm>
        <a:off x="1087312" y="259268"/>
        <a:ext cx="2009679" cy="1247807"/>
      </dsp:txXfrm>
    </dsp:sp>
    <dsp:sp modelId="{D9BE4482-1F67-46B4-BF39-C998E9DEB86D}">
      <dsp:nvSpPr>
        <dsp:cNvPr id="0" name=""/>
        <dsp:cNvSpPr/>
      </dsp:nvSpPr>
      <dsp:spPr>
        <a:xfrm>
          <a:off x="3346843" y="118"/>
          <a:ext cx="2087321" cy="13254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E7960-9F58-45F9-89B9-5C219EA7F887}">
      <dsp:nvSpPr>
        <dsp:cNvPr id="0" name=""/>
        <dsp:cNvSpPr/>
      </dsp:nvSpPr>
      <dsp:spPr>
        <a:xfrm>
          <a:off x="3578768" y="220447"/>
          <a:ext cx="2087321" cy="1325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Zapojíme firmy z daných oblastí do dění na školách v regionu, propojíme ZŠ, SŠ a budoucí zaměstnavatele</a:t>
          </a:r>
          <a:endParaRPr lang="en-US" sz="1200" kern="1200"/>
        </a:p>
      </dsp:txBody>
      <dsp:txXfrm>
        <a:off x="3617589" y="259268"/>
        <a:ext cx="2009679" cy="1247807"/>
      </dsp:txXfrm>
    </dsp:sp>
    <dsp:sp modelId="{CEEDFA3A-968B-4FAF-B7EE-BB2136F67FF7}">
      <dsp:nvSpPr>
        <dsp:cNvPr id="0" name=""/>
        <dsp:cNvSpPr/>
      </dsp:nvSpPr>
      <dsp:spPr>
        <a:xfrm>
          <a:off x="5898014" y="118"/>
          <a:ext cx="2087321" cy="13254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B1EAD4-8A64-4617-B72A-6BC2A9739BE7}">
      <dsp:nvSpPr>
        <dsp:cNvPr id="0" name=""/>
        <dsp:cNvSpPr/>
      </dsp:nvSpPr>
      <dsp:spPr>
        <a:xfrm>
          <a:off x="6129939" y="220447"/>
          <a:ext cx="2087321" cy="13254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Zajistíme dopravu žáků na projektové dny na SŠ</a:t>
          </a:r>
          <a:endParaRPr lang="en-US" sz="1200" kern="1200"/>
        </a:p>
      </dsp:txBody>
      <dsp:txXfrm>
        <a:off x="6168760" y="259268"/>
        <a:ext cx="2009679" cy="12478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136D52-94A5-4F6D-8B83-1DB5FCFE8468}">
      <dsp:nvSpPr>
        <dsp:cNvPr id="0" name=""/>
        <dsp:cNvSpPr/>
      </dsp:nvSpPr>
      <dsp:spPr>
        <a:xfrm rot="16200000">
          <a:off x="-1060720" y="1062459"/>
          <a:ext cx="3831336" cy="170641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Příklady dobré praxe</a:t>
          </a:r>
        </a:p>
      </dsp:txBody>
      <dsp:txXfrm rot="5400000">
        <a:off x="1739" y="766267"/>
        <a:ext cx="1706417" cy="2298802"/>
      </dsp:txXfrm>
    </dsp:sp>
    <dsp:sp modelId="{BCD348A6-B5A3-40AE-B453-8A6F9DDCB1CB}">
      <dsp:nvSpPr>
        <dsp:cNvPr id="0" name=""/>
        <dsp:cNvSpPr/>
      </dsp:nvSpPr>
      <dsp:spPr>
        <a:xfrm rot="16200000">
          <a:off x="773679" y="1062459"/>
          <a:ext cx="3831336" cy="170641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Novinky v oblasti kariérového poradenství</a:t>
          </a:r>
          <a:endParaRPr lang="en-US" sz="1800" kern="1200" dirty="0"/>
        </a:p>
      </dsp:txBody>
      <dsp:txXfrm rot="5400000">
        <a:off x="1836138" y="766267"/>
        <a:ext cx="1706417" cy="2298802"/>
      </dsp:txXfrm>
    </dsp:sp>
    <dsp:sp modelId="{B197B32C-9EC7-4519-8A3C-BCF4B59353A7}">
      <dsp:nvSpPr>
        <dsp:cNvPr id="0" name=""/>
        <dsp:cNvSpPr/>
      </dsp:nvSpPr>
      <dsp:spPr>
        <a:xfrm rot="16200000">
          <a:off x="2608078" y="1062459"/>
          <a:ext cx="3831336" cy="170641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Spolupráce s regionálními partnery na trhu práce</a:t>
          </a:r>
          <a:endParaRPr lang="en-US" sz="1800" kern="1200" dirty="0"/>
        </a:p>
      </dsp:txBody>
      <dsp:txXfrm rot="5400000">
        <a:off x="3670537" y="766267"/>
        <a:ext cx="1706417" cy="2298802"/>
      </dsp:txXfrm>
    </dsp:sp>
    <dsp:sp modelId="{CDAEEB40-A3E3-4E1A-9E00-00DDD459626F}">
      <dsp:nvSpPr>
        <dsp:cNvPr id="0" name=""/>
        <dsp:cNvSpPr/>
      </dsp:nvSpPr>
      <dsp:spPr>
        <a:xfrm rot="16200000">
          <a:off x="4442478" y="1062459"/>
          <a:ext cx="3831336" cy="1706417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Metodická podpora kariérového poradenství</a:t>
          </a:r>
          <a:endParaRPr lang="en-US" sz="1800" kern="1200" dirty="0"/>
        </a:p>
      </dsp:txBody>
      <dsp:txXfrm rot="5400000">
        <a:off x="5504937" y="766267"/>
        <a:ext cx="1706417" cy="22988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0E8D8-724F-40B8-985D-C5EC112B1304}">
      <dsp:nvSpPr>
        <dsp:cNvPr id="0" name=""/>
        <dsp:cNvSpPr/>
      </dsp:nvSpPr>
      <dsp:spPr>
        <a:xfrm>
          <a:off x="0" y="91115"/>
          <a:ext cx="10052579" cy="1141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Možnosti kariérového poradenství napříč předměty na ZŠ – vyhledání týmu a zapojení nových kolegů jako metodiků KP do projektu</a:t>
          </a:r>
        </a:p>
      </dsp:txBody>
      <dsp:txXfrm>
        <a:off x="55744" y="146859"/>
        <a:ext cx="9941091" cy="1030432"/>
      </dsp:txXfrm>
    </dsp:sp>
    <dsp:sp modelId="{21D23E80-6ABB-47C6-B7F6-71CA62116202}">
      <dsp:nvSpPr>
        <dsp:cNvPr id="0" name=""/>
        <dsp:cNvSpPr/>
      </dsp:nvSpPr>
      <dsp:spPr>
        <a:xfrm>
          <a:off x="0" y="1344708"/>
          <a:ext cx="10052579" cy="1141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Spolupráce s pedagogickým sborem na ZŠ</a:t>
          </a:r>
          <a:endParaRPr lang="en-US" sz="1800" kern="1200" dirty="0"/>
        </a:p>
      </dsp:txBody>
      <dsp:txXfrm>
        <a:off x="55744" y="1400452"/>
        <a:ext cx="9941091" cy="1030432"/>
      </dsp:txXfrm>
    </dsp:sp>
    <dsp:sp modelId="{A5597E26-8D3A-430A-9850-4BC266BBF7E0}">
      <dsp:nvSpPr>
        <dsp:cNvPr id="0" name=""/>
        <dsp:cNvSpPr/>
      </dsp:nvSpPr>
      <dsp:spPr>
        <a:xfrm>
          <a:off x="0" y="2662308"/>
          <a:ext cx="10052579" cy="1141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Tvorba metodických listů pro KP –  jak lze v jednotlivých předmětech, které se vyučují na 2. stupni ZŠ, zapojit kariérové poradenství, jak žáky motivovat k zamyšlení nad profesním životem.</a:t>
          </a:r>
          <a:endParaRPr lang="en-US" sz="1800" kern="1200" dirty="0"/>
        </a:p>
      </dsp:txBody>
      <dsp:txXfrm>
        <a:off x="55744" y="2718052"/>
        <a:ext cx="9941091" cy="1030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46FB3-BB86-4A1E-BDA4-E38865D8F14E}">
      <dsp:nvSpPr>
        <dsp:cNvPr id="0" name=""/>
        <dsp:cNvSpPr/>
      </dsp:nvSpPr>
      <dsp:spPr>
        <a:xfrm>
          <a:off x="705945" y="-2403"/>
          <a:ext cx="2740440" cy="17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1A93E-815C-4768-A603-30F4BCB3762D}">
      <dsp:nvSpPr>
        <dsp:cNvPr id="0" name=""/>
        <dsp:cNvSpPr/>
      </dsp:nvSpPr>
      <dsp:spPr>
        <a:xfrm>
          <a:off x="1010438" y="286865"/>
          <a:ext cx="2740440" cy="1740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Mgr. Kateřina Petrová – vedoucí KCKP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Email: </a:t>
          </a:r>
          <a:r>
            <a:rPr lang="cs-CZ" sz="1700" kern="1200" dirty="0">
              <a:solidFill>
                <a:srgbClr val="0070C0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petrova</a:t>
          </a:r>
          <a:r>
            <a:rPr lang="cs-CZ" sz="1700" kern="1200" dirty="0">
              <a:solidFill>
                <a:srgbClr val="0070C0"/>
              </a:solidFill>
              <a:latin typeface="Aptos" panose="020B00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@gytool.cz</a:t>
          </a:r>
          <a:endParaRPr lang="cs-CZ" sz="1700" kern="1200" dirty="0">
            <a:solidFill>
              <a:srgbClr val="0070C0"/>
            </a:solidFill>
            <a:latin typeface="Aptos" panose="020B0004020202020204" pitchFamily="34" charset="0"/>
          </a:endParaRPr>
        </a:p>
      </dsp:txBody>
      <dsp:txXfrm>
        <a:off x="1061406" y="337833"/>
        <a:ext cx="2638504" cy="1638244"/>
      </dsp:txXfrm>
    </dsp:sp>
    <dsp:sp modelId="{D9BE4482-1F67-46B4-BF39-C998E9DEB86D}">
      <dsp:nvSpPr>
        <dsp:cNvPr id="0" name=""/>
        <dsp:cNvSpPr/>
      </dsp:nvSpPr>
      <dsp:spPr>
        <a:xfrm>
          <a:off x="4055373" y="938"/>
          <a:ext cx="2740440" cy="17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E7960-9F58-45F9-89B9-5C219EA7F887}">
      <dsp:nvSpPr>
        <dsp:cNvPr id="0" name=""/>
        <dsp:cNvSpPr/>
      </dsp:nvSpPr>
      <dsp:spPr>
        <a:xfrm>
          <a:off x="4359866" y="290206"/>
          <a:ext cx="2740440" cy="1740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Petra Máchová – koordinátor aktivit KCKP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Email: </a:t>
          </a:r>
          <a:r>
            <a:rPr lang="cs-CZ" sz="1700" u="sng" kern="1200" dirty="0">
              <a:solidFill>
                <a:srgbClr val="0070C0"/>
              </a:solidFill>
            </a:rPr>
            <a:t>machova</a:t>
          </a:r>
          <a:r>
            <a:rPr lang="cs-CZ" sz="1700" u="sng" kern="1200" dirty="0">
              <a:solidFill>
                <a:srgbClr val="0070C0"/>
              </a:solidFill>
              <a:latin typeface="Aptos" panose="020B00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@gytool.cz</a:t>
          </a:r>
          <a:endParaRPr lang="cs-CZ" sz="1700" u="sng" kern="1200" dirty="0">
            <a:solidFill>
              <a:srgbClr val="0070C0"/>
            </a:solidFill>
          </a:endParaRPr>
        </a:p>
      </dsp:txBody>
      <dsp:txXfrm>
        <a:off x="4410834" y="341174"/>
        <a:ext cx="2638504" cy="1638244"/>
      </dsp:txXfrm>
    </dsp:sp>
    <dsp:sp modelId="{CEEDFA3A-968B-4FAF-B7EE-BB2136F67FF7}">
      <dsp:nvSpPr>
        <dsp:cNvPr id="0" name=""/>
        <dsp:cNvSpPr/>
      </dsp:nvSpPr>
      <dsp:spPr>
        <a:xfrm>
          <a:off x="7404801" y="938"/>
          <a:ext cx="2740440" cy="17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B1EAD4-8A64-4617-B72A-6BC2A9739BE7}">
      <dsp:nvSpPr>
        <dsp:cNvPr id="0" name=""/>
        <dsp:cNvSpPr/>
      </dsp:nvSpPr>
      <dsp:spPr>
        <a:xfrm>
          <a:off x="7709294" y="290206"/>
          <a:ext cx="2740440" cy="1740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Mgr. Ladislav Kvapil– koordinátor aktivit v terénu pro Olomouc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Email: </a:t>
          </a:r>
          <a:r>
            <a:rPr lang="cs-CZ" sz="1700" u="sng" kern="1200" dirty="0">
              <a:solidFill>
                <a:srgbClr val="0070C0"/>
              </a:solidFill>
            </a:rPr>
            <a:t>kvapil.l</a:t>
          </a:r>
          <a:r>
            <a:rPr lang="cs-CZ" sz="1700" u="sng" kern="1200" dirty="0">
              <a:solidFill>
                <a:srgbClr val="0070C0"/>
              </a:solidFill>
              <a:latin typeface="Aptos" panose="020B00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@gytool.cz</a:t>
          </a:r>
          <a:endParaRPr lang="en-US" sz="1700" u="sng" kern="1200" dirty="0">
            <a:solidFill>
              <a:srgbClr val="0070C0"/>
            </a:solidFill>
          </a:endParaRPr>
        </a:p>
      </dsp:txBody>
      <dsp:txXfrm>
        <a:off x="7760262" y="341174"/>
        <a:ext cx="2638504" cy="16382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46FB3-BB86-4A1E-BDA4-E38865D8F14E}">
      <dsp:nvSpPr>
        <dsp:cNvPr id="0" name=""/>
        <dsp:cNvSpPr/>
      </dsp:nvSpPr>
      <dsp:spPr>
        <a:xfrm>
          <a:off x="705945" y="938"/>
          <a:ext cx="2740440" cy="17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41A93E-815C-4768-A603-30F4BCB3762D}">
      <dsp:nvSpPr>
        <dsp:cNvPr id="0" name=""/>
        <dsp:cNvSpPr/>
      </dsp:nvSpPr>
      <dsp:spPr>
        <a:xfrm>
          <a:off x="1010438" y="290206"/>
          <a:ext cx="2740440" cy="1740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Ing. Andrea Hošťálková – koordinátor aktivit v terénu pro Přerov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Email: </a:t>
          </a:r>
          <a:r>
            <a:rPr lang="cs-CZ" sz="1700" u="sng" kern="1200" dirty="0">
              <a:solidFill>
                <a:srgbClr val="0070C0"/>
              </a:solidFill>
            </a:rPr>
            <a:t>hostalkova@hkprerov.cz</a:t>
          </a:r>
          <a:endParaRPr lang="en-US" sz="1700" u="sng" kern="1200" dirty="0">
            <a:solidFill>
              <a:srgbClr val="0070C0"/>
            </a:solidFill>
          </a:endParaRPr>
        </a:p>
      </dsp:txBody>
      <dsp:txXfrm>
        <a:off x="1061406" y="341174"/>
        <a:ext cx="2638504" cy="1638244"/>
      </dsp:txXfrm>
    </dsp:sp>
    <dsp:sp modelId="{D9BE4482-1F67-46B4-BF39-C998E9DEB86D}">
      <dsp:nvSpPr>
        <dsp:cNvPr id="0" name=""/>
        <dsp:cNvSpPr/>
      </dsp:nvSpPr>
      <dsp:spPr>
        <a:xfrm>
          <a:off x="4055373" y="938"/>
          <a:ext cx="2740440" cy="17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E7960-9F58-45F9-89B9-5C219EA7F887}">
      <dsp:nvSpPr>
        <dsp:cNvPr id="0" name=""/>
        <dsp:cNvSpPr/>
      </dsp:nvSpPr>
      <dsp:spPr>
        <a:xfrm>
          <a:off x="4359866" y="290206"/>
          <a:ext cx="2740440" cy="1740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PhDr. Ivana Vaňková – koordinátor aktivit v terénu pro Přerov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Email: </a:t>
          </a:r>
          <a:r>
            <a:rPr lang="cs-CZ" sz="1700" u="sng" kern="1200" dirty="0">
              <a:solidFill>
                <a:srgbClr val="0070C0"/>
              </a:solidFill>
            </a:rPr>
            <a:t>vankova</a:t>
          </a:r>
          <a:r>
            <a:rPr lang="cs-CZ" sz="1700" u="sng" kern="1200" dirty="0">
              <a:solidFill>
                <a:srgbClr val="0070C0"/>
              </a:solidFill>
              <a:latin typeface="Aptos" panose="020B0004020202020204" pitchFamily="34" charset="0"/>
            </a:rPr>
            <a:t>@gytool.cz</a:t>
          </a:r>
          <a:endParaRPr lang="en-US" sz="1700" u="sng" kern="1200" dirty="0">
            <a:solidFill>
              <a:srgbClr val="0070C0"/>
            </a:solidFill>
          </a:endParaRPr>
        </a:p>
      </dsp:txBody>
      <dsp:txXfrm>
        <a:off x="4410834" y="341174"/>
        <a:ext cx="2638504" cy="1638244"/>
      </dsp:txXfrm>
    </dsp:sp>
    <dsp:sp modelId="{CEEDFA3A-968B-4FAF-B7EE-BB2136F67FF7}">
      <dsp:nvSpPr>
        <dsp:cNvPr id="0" name=""/>
        <dsp:cNvSpPr/>
      </dsp:nvSpPr>
      <dsp:spPr>
        <a:xfrm>
          <a:off x="7404801" y="938"/>
          <a:ext cx="2740440" cy="1740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B1EAD4-8A64-4617-B72A-6BC2A9739BE7}">
      <dsp:nvSpPr>
        <dsp:cNvPr id="0" name=""/>
        <dsp:cNvSpPr/>
      </dsp:nvSpPr>
      <dsp:spPr>
        <a:xfrm>
          <a:off x="7709294" y="290206"/>
          <a:ext cx="2740440" cy="17401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Ing. Tomáš Baženov – koordinátor aktivit v terénu pro Jeseník a Šumperk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Email: </a:t>
          </a:r>
          <a:r>
            <a:rPr lang="cs-CZ" sz="1700" u="sng" kern="1200" dirty="0">
              <a:solidFill>
                <a:srgbClr val="0070C0"/>
              </a:solidFill>
            </a:rPr>
            <a:t>bazenov</a:t>
          </a:r>
          <a:r>
            <a:rPr lang="cs-CZ" sz="1700" u="sng" kern="1200" dirty="0">
              <a:solidFill>
                <a:srgbClr val="0070C0"/>
              </a:solidFill>
              <a:latin typeface="Aptos" panose="020B0004020202020204" pitchFamily="34" charset="0"/>
            </a:rPr>
            <a:t>@gytool.cz</a:t>
          </a:r>
          <a:endParaRPr lang="cs-CZ" sz="1700" u="sng" kern="1200" dirty="0">
            <a:solidFill>
              <a:srgbClr val="0070C0"/>
            </a:solidFill>
          </a:endParaRPr>
        </a:p>
      </dsp:txBody>
      <dsp:txXfrm>
        <a:off x="7760262" y="341174"/>
        <a:ext cx="2638504" cy="1638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30310-2BC3-47CB-303F-1039F3F78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81A7F1F-0319-5C7E-F127-9F5203694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E1F26E-2944-BBB1-8717-95D3E31E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3301BD-B762-937C-DF3C-6EB11912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2E6E1A-00AF-E672-1C67-337F2C31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63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DEE52B-CBA4-0A7F-0155-3BE7B77BF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3DACCD6-34C5-C75F-789A-51C01D3AC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F9A925-3F1F-7EC3-D9DE-40943A165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322120-6F46-8DA2-4E54-82A2866C3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FA2CA69-1122-EDB8-68C3-41AF1EBE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86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130E5D7-BCD4-0D4B-1BC3-479D0C474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F29504-0D7E-F0EF-A8CC-6D021ADFB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19430B-7228-3981-94AF-CE38E1ED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CD504A-F8F8-5FCD-1E9F-63E3AF97E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8D3BD13-6B49-46E6-7294-486454A16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0841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50EA17-19F5-A489-B2BD-AB7480D0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52B5BD-0035-9A89-CC39-4208BD674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E8EA47-4DB8-AD36-F91D-33F7929C2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393D14-D9EC-0574-586D-1A92F9CB8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557E53-4B93-4DE5-98A7-232A6ED9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65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02EE3-2B65-A5F7-0543-65F85C46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8EC7F99-778C-EA82-ABAC-D28A224DA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7D47DB-42E7-1A3E-5DB2-0F4A45E7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18453D-1746-27DD-6182-394DA7D97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7A8915-B751-E878-A0E3-A29C5819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712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511722-FEF2-36AD-A59F-CAA525AC1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05A7E9-C5BA-8E50-DB7D-C8F06236B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75A9B8F-3F1A-41E7-1C30-5213D8446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000E8B8-D059-6C17-75A3-8F7003DD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42B78DA-BB7E-79F8-99E8-62A3C2F6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0EDDE0-9874-BD69-A601-0FE07BD9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90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1207EC-36FB-D1D3-24CA-F39C8EF1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EA70131-2104-EB77-58E3-A56E6736A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0EC595B-BEA5-D5DB-338E-2D96B3321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93F9423-4BE3-7A76-BB98-1BB3780E3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101563C-7EA2-CA02-F182-F3DB31791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E83D351-E20D-083B-8477-D1A74E920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E818122-067D-138C-F66E-0D7BDEE0A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30B5482-1801-CE81-6626-8D20E15C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020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07AC2B-F81F-C95A-1DC5-2611B0FEF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1A5209E-EE36-9AE6-BA83-5FF3E929B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CBCC06-4881-A6D9-4528-668B2AB14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A3E7A1-7400-90D7-C89D-01CC3DA7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8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F9B8D44-622C-BA6A-99B4-1C7BDBBB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C65D3BE-A749-CB6E-A131-71A37AAD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34D7B88-B83C-EF57-30BA-D45F9B08B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22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FF6E55-2ADC-4A24-5228-736932609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6953EF-653D-5F47-B653-7FCC818B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35982F6-4B2F-348B-756F-1499DEBEA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7A9D74-1011-9B56-198A-EFD45C4E3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E59919C-6F14-ACD8-7B1E-F43FC41F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FB376E-F211-366C-BB0F-2A7BFCF92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82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3AE019-D0B2-5D09-9020-2A271CD2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E51BBB6-97C6-B4A0-306E-37612881A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54E522E-4345-FAC4-DD43-1F036683F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63E6828-835B-4499-D7F3-0A5386BD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E52B7E8-89A9-39AE-0CBF-7EF03975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0658EAA-429F-32DE-8BFB-18B4C086E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30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45F7601-0A65-4993-F893-A32B7933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0A0D33-16A5-F0D6-2172-BE05380EA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F72A0D-3B95-3C9E-FA6E-67EA58654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736900-59AC-4B63-A51A-734E86C736CC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1D9058-631C-967E-6FFF-0393EEC8A2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0E39C4-C881-929F-6461-3D8BED8DE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1E120-B722-4219-ACB1-DEA5C250E8B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9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13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12" Type="http://schemas.openxmlformats.org/officeDocument/2006/relationships/diagramColors" Target="../diagrams/colors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8.xml"/><Relationship Id="rId11" Type="http://schemas.openxmlformats.org/officeDocument/2006/relationships/diagramQuickStyle" Target="../diagrams/quickStyle9.xml"/><Relationship Id="rId5" Type="http://schemas.openxmlformats.org/officeDocument/2006/relationships/diagramLayout" Target="../diagrams/layout8.xml"/><Relationship Id="rId10" Type="http://schemas.openxmlformats.org/officeDocument/2006/relationships/diagramLayout" Target="../diagrams/layout9.xml"/><Relationship Id="rId4" Type="http://schemas.openxmlformats.org/officeDocument/2006/relationships/diagramData" Target="../diagrams/data8.xml"/><Relationship Id="rId9" Type="http://schemas.openxmlformats.org/officeDocument/2006/relationships/diagramData" Target="../diagrams/data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A589F7DF-A443-0F86-2A5F-A3E0D3BFA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8179" y="1557359"/>
            <a:ext cx="7755638" cy="1470058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chemeClr val="tx1">
                    <a:lumMod val="65000"/>
                    <a:lumOff val="35000"/>
                  </a:schemeClr>
                </a:solidFill>
                <a:ea typeface="Inter" panose="02000503000000020004" pitchFamily="2" charset="0"/>
                <a:cs typeface="Arial" panose="020B0604020202020204" pitchFamily="34" charset="0"/>
              </a:rPr>
              <a:t>KRAJSKÉ CENTRUM KARIÉROVÉHO PORADENSTVÍ</a:t>
            </a:r>
            <a:endParaRPr lang="cs-CZ" sz="3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20" y="136383"/>
            <a:ext cx="1909398" cy="595137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12898FBE-D44F-8EC3-293E-EEAFF125165D}"/>
              </a:ext>
            </a:extLst>
          </p:cNvPr>
          <p:cNvSpPr txBox="1">
            <a:spLocks noGrp="1"/>
          </p:cNvSpPr>
          <p:nvPr>
            <p:ph type="ctrTitle"/>
          </p:nvPr>
        </p:nvSpPr>
        <p:spPr bwMode="auto">
          <a:xfrm>
            <a:off x="3931920" y="136383"/>
            <a:ext cx="6763512" cy="1149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cs-CZ" sz="1600" b="1" dirty="0">
                <a:solidFill>
                  <a:srgbClr val="00549F"/>
                </a:solidFill>
              </a:rPr>
              <a:t>IMPLEMENTACE DLOUHODOBÉHO ZÁMĚRU V OLOMOUCKÉM KRAJI</a:t>
            </a:r>
            <a:br>
              <a:rPr lang="cs-CZ" sz="1600" b="1" dirty="0">
                <a:solidFill>
                  <a:srgbClr val="00549F"/>
                </a:solidFill>
              </a:rPr>
            </a:br>
            <a:r>
              <a:rPr lang="cs-CZ" sz="1600" b="1" dirty="0">
                <a:solidFill>
                  <a:srgbClr val="00549F"/>
                </a:solidFill>
              </a:rPr>
              <a:t>Registrační číslo projektu: </a:t>
            </a:r>
            <a:r>
              <a:rPr lang="cs-CZ" sz="1400" b="1" dirty="0">
                <a:solidFill>
                  <a:srgbClr val="00549F"/>
                </a:solidFill>
              </a:rPr>
              <a:t>CZ.02.02.XX/00/23_018/0013117</a:t>
            </a:r>
            <a:br>
              <a:rPr lang="cs-CZ" sz="1600" dirty="0">
                <a:solidFill>
                  <a:srgbClr val="00549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600" b="1" dirty="0">
              <a:solidFill>
                <a:srgbClr val="00549F"/>
              </a:solidFill>
            </a:endParaRPr>
          </a:p>
        </p:txBody>
      </p:sp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2" name="Nadpis 8">
            <a:extLst>
              <a:ext uri="{FF2B5EF4-FFF2-40B4-BE49-F238E27FC236}">
                <a16:creationId xmlns:a16="http://schemas.microsoft.com/office/drawing/2014/main" id="{BE1F438C-C9E7-291B-217D-344040AA4AED}"/>
              </a:ext>
            </a:extLst>
          </p:cNvPr>
          <p:cNvSpPr txBox="1">
            <a:spLocks/>
          </p:cNvSpPr>
          <p:nvPr/>
        </p:nvSpPr>
        <p:spPr>
          <a:xfrm>
            <a:off x="888490" y="2707764"/>
            <a:ext cx="10415016" cy="16387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solidFill>
                  <a:srgbClr val="00549F"/>
                </a:solidFill>
              </a:rPr>
              <a:t>Společná platforma</a:t>
            </a:r>
            <a:br>
              <a:rPr lang="cs-CZ" sz="3600" b="1" dirty="0">
                <a:solidFill>
                  <a:srgbClr val="00549F"/>
                </a:solidFill>
              </a:rPr>
            </a:br>
            <a:r>
              <a:rPr lang="cs-CZ" sz="3600" b="1" dirty="0">
                <a:solidFill>
                  <a:srgbClr val="00549F"/>
                </a:solidFill>
              </a:rPr>
              <a:t> kariérových poradců SŠ a ZŠ – </a:t>
            </a:r>
            <a:br>
              <a:rPr lang="cs-CZ" sz="3600" b="1" dirty="0">
                <a:solidFill>
                  <a:srgbClr val="00549F"/>
                </a:solidFill>
              </a:rPr>
            </a:br>
            <a:r>
              <a:rPr lang="cs-CZ" sz="3600" b="1" dirty="0">
                <a:solidFill>
                  <a:srgbClr val="00549F"/>
                </a:solidFill>
              </a:rPr>
              <a:t>příprava přijímacího řízení na střední školy</a:t>
            </a:r>
          </a:p>
        </p:txBody>
      </p:sp>
      <p:sp>
        <p:nvSpPr>
          <p:cNvPr id="6" name="Podnadpis 10">
            <a:extLst>
              <a:ext uri="{FF2B5EF4-FFF2-40B4-BE49-F238E27FC236}">
                <a16:creationId xmlns:a16="http://schemas.microsoft.com/office/drawing/2014/main" id="{FACD360B-5F79-D784-8CDC-263315255BD7}"/>
              </a:ext>
            </a:extLst>
          </p:cNvPr>
          <p:cNvSpPr txBox="1">
            <a:spLocks/>
          </p:cNvSpPr>
          <p:nvPr/>
        </p:nvSpPr>
        <p:spPr>
          <a:xfrm>
            <a:off x="1126234" y="4410474"/>
            <a:ext cx="9939528" cy="13510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20. 11. 2025,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SŠ polytechnická, Rooseveltova 79, Olomouc,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Technologická hala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9:00 – 13:00 hodin</a:t>
            </a:r>
          </a:p>
        </p:txBody>
      </p:sp>
    </p:spTree>
    <p:extLst>
      <p:ext uri="{BB962C8B-B14F-4D97-AF65-F5344CB8AC3E}">
        <p14:creationId xmlns:p14="http://schemas.microsoft.com/office/powerpoint/2010/main" val="474862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23" y="332664"/>
            <a:ext cx="1938313" cy="604149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6" y="792842"/>
            <a:ext cx="8741664" cy="67611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Kontakty KCKP</a:t>
            </a:r>
          </a:p>
        </p:txBody>
      </p:sp>
      <p:graphicFrame>
        <p:nvGraphicFramePr>
          <p:cNvPr id="11" name="TextovéPole 4">
            <a:extLst>
              <a:ext uri="{FF2B5EF4-FFF2-40B4-BE49-F238E27FC236}">
                <a16:creationId xmlns:a16="http://schemas.microsoft.com/office/drawing/2014/main" id="{9EBE4A03-C190-8B29-F2EF-DB285B4F6B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1789371"/>
              </p:ext>
            </p:extLst>
          </p:nvPr>
        </p:nvGraphicFramePr>
        <p:xfrm flipH="1">
          <a:off x="414525" y="1782401"/>
          <a:ext cx="11155681" cy="203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TextovéPole 4">
            <a:extLst>
              <a:ext uri="{FF2B5EF4-FFF2-40B4-BE49-F238E27FC236}">
                <a16:creationId xmlns:a16="http://schemas.microsoft.com/office/drawing/2014/main" id="{47CC7725-3639-644B-A5BF-22D7105085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4896625"/>
              </p:ext>
            </p:extLst>
          </p:nvPr>
        </p:nvGraphicFramePr>
        <p:xfrm flipH="1">
          <a:off x="414525" y="3935847"/>
          <a:ext cx="11155681" cy="2031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4131398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A589F7DF-A443-0F86-2A5F-A3E0D3BFA1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9260" y="2075077"/>
            <a:ext cx="6763512" cy="487289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549F"/>
                </a:solidFill>
                <a:ea typeface="Inter" panose="02000503000000020004" pitchFamily="2" charset="0"/>
                <a:cs typeface="Arial" panose="020B0604020202020204" pitchFamily="34" charset="0"/>
              </a:rPr>
              <a:t>Krajské centrum kariérového poradenství</a:t>
            </a:r>
            <a:endParaRPr lang="cs-CZ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80" y="257574"/>
            <a:ext cx="1901956" cy="592818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12898FBE-D44F-8EC3-293E-EEAFF125165D}"/>
              </a:ext>
            </a:extLst>
          </p:cNvPr>
          <p:cNvSpPr txBox="1">
            <a:spLocks noGrp="1"/>
          </p:cNvSpPr>
          <p:nvPr>
            <p:ph type="ctrTitle"/>
          </p:nvPr>
        </p:nvSpPr>
        <p:spPr bwMode="auto">
          <a:xfrm>
            <a:off x="3904488" y="1096073"/>
            <a:ext cx="6763512" cy="1283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38100" tIns="38100" rIns="38100" bIns="381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cs-CZ" sz="1800" b="1" dirty="0">
                <a:solidFill>
                  <a:srgbClr val="00549F"/>
                </a:solidFill>
                <a:ea typeface="+mj-ea"/>
              </a:rPr>
              <a:t>IMPLEMENTACE DLOUHODOBÉHO ZÁMĚRU V OLOMOUCKÉM KRAJI</a:t>
            </a:r>
            <a:br>
              <a:rPr lang="cs-CZ" sz="1800" b="1" dirty="0">
                <a:solidFill>
                  <a:srgbClr val="00549F"/>
                </a:solidFill>
                <a:ea typeface="+mj-ea"/>
              </a:rPr>
            </a:br>
            <a:r>
              <a:rPr lang="cs-CZ" sz="1800" b="1" dirty="0">
                <a:solidFill>
                  <a:srgbClr val="00549F"/>
                </a:solidFill>
                <a:ea typeface="+mj-ea"/>
              </a:rPr>
              <a:t>Registrační číslo projektu: </a:t>
            </a:r>
            <a:r>
              <a:rPr lang="cs-CZ" sz="1800" b="1" dirty="0">
                <a:solidFill>
                  <a:srgbClr val="00549F"/>
                </a:solidFill>
              </a:rPr>
              <a:t>CZ.02.02.XX/00/23_018/0013117</a:t>
            </a:r>
            <a:b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1800" b="1" dirty="0">
              <a:solidFill>
                <a:srgbClr val="00549F"/>
              </a:solidFill>
              <a:ea typeface="+mj-ea"/>
            </a:endParaRPr>
          </a:p>
        </p:txBody>
      </p:sp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395E5C86-EBE1-0FB6-F15C-36AA53A3C3D0}"/>
              </a:ext>
            </a:extLst>
          </p:cNvPr>
          <p:cNvSpPr txBox="1"/>
          <p:nvPr/>
        </p:nvSpPr>
        <p:spPr>
          <a:xfrm>
            <a:off x="1800533" y="3372305"/>
            <a:ext cx="8590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b="1" dirty="0">
                <a:solidFill>
                  <a:srgbClr val="00549F"/>
                </a:solidFill>
              </a:rPr>
              <a:t>DĚKUJEME ZA POZORNOST</a:t>
            </a:r>
          </a:p>
        </p:txBody>
      </p:sp>
      <p:pic>
        <p:nvPicPr>
          <p:cNvPr id="6" name="Grafický objekt 5" descr="Obrys usmívajícího se obličeje se souvislou výplní">
            <a:extLst>
              <a:ext uri="{FF2B5EF4-FFF2-40B4-BE49-F238E27FC236}">
                <a16:creationId xmlns:a16="http://schemas.microsoft.com/office/drawing/2014/main" id="{E62DF60A-FBB6-56EC-7347-15C7149630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638797" y="453383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9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8B82C-8FD2-2EEA-B8F7-EC1165E4E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86BC1354-E1E6-0FE9-49B6-3062E0B35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30" y="65559"/>
            <a:ext cx="1709166" cy="532727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849D10E1-CAD0-CFE0-EB18-AF41E25D0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0DECE616-9CD1-C0BA-7933-39ABF7E93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704" y="1490472"/>
            <a:ext cx="10415016" cy="4809744"/>
          </a:xfrm>
        </p:spPr>
        <p:txBody>
          <a:bodyPr anchor="t">
            <a:noAutofit/>
          </a:bodyPr>
          <a:lstStyle/>
          <a:p>
            <a:pPr marL="0" algn="l" rtl="0" eaLnBrk="1" fontAlgn="ctr" latinLnBrk="0" hangingPunct="1">
              <a:lnSpc>
                <a:spcPct val="115000"/>
              </a:lnSpc>
              <a:spcAft>
                <a:spcPts val="1000"/>
              </a:spcAft>
            </a:pPr>
            <a:br>
              <a:rPr lang="cs-CZ" sz="1400" b="1" i="0" u="none" strike="noStrike" dirty="0">
                <a:effectLst/>
                <a:latin typeface="Arial" panose="020B0604020202020204" pitchFamily="34" charset="0"/>
              </a:rPr>
            </a:br>
            <a:br>
              <a:rPr lang="cs-CZ" sz="1400" b="1" i="0" u="none" strike="noStrike" dirty="0">
                <a:effectLst/>
                <a:latin typeface="Arial" panose="020B0604020202020204" pitchFamily="34" charset="0"/>
              </a:rPr>
            </a:br>
            <a:br>
              <a:rPr lang="cs-CZ" sz="800" b="0" i="0" u="none" strike="noStrike" dirty="0">
                <a:effectLst/>
                <a:latin typeface="Arial" panose="020B0604020202020204" pitchFamily="34" charset="0"/>
              </a:rPr>
            </a:br>
            <a:r>
              <a:rPr lang="cs-CZ" sz="8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cs-CZ" sz="800" b="0" i="0" u="none" strike="noStrike" dirty="0"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C314FB74-A788-377E-7D89-E84A6535C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07998"/>
              </p:ext>
            </p:extLst>
          </p:nvPr>
        </p:nvGraphicFramePr>
        <p:xfrm>
          <a:off x="827532" y="784637"/>
          <a:ext cx="10881360" cy="4187108"/>
        </p:xfrm>
        <a:graphic>
          <a:graphicData uri="http://schemas.openxmlformats.org/drawingml/2006/table">
            <a:tbl>
              <a:tblPr/>
              <a:tblGrid>
                <a:gridCol w="840119">
                  <a:extLst>
                    <a:ext uri="{9D8B030D-6E8A-4147-A177-3AD203B41FA5}">
                      <a16:colId xmlns:a16="http://schemas.microsoft.com/office/drawing/2014/main" val="4201055740"/>
                    </a:ext>
                  </a:extLst>
                </a:gridCol>
                <a:gridCol w="5624689">
                  <a:extLst>
                    <a:ext uri="{9D8B030D-6E8A-4147-A177-3AD203B41FA5}">
                      <a16:colId xmlns:a16="http://schemas.microsoft.com/office/drawing/2014/main" val="3677556528"/>
                    </a:ext>
                  </a:extLst>
                </a:gridCol>
                <a:gridCol w="4416552">
                  <a:extLst>
                    <a:ext uri="{9D8B030D-6E8A-4147-A177-3AD203B41FA5}">
                      <a16:colId xmlns:a16="http://schemas.microsoft.com/office/drawing/2014/main" val="1410316782"/>
                    </a:ext>
                  </a:extLst>
                </a:gridCol>
              </a:tblGrid>
              <a:tr h="32973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PROGRAM PLATFORMY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PROGRAM KONFERENCE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7773" marR="3777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86712"/>
                  </a:ext>
                </a:extLst>
              </a:tr>
              <a:tr h="23289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Zahájení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Mgr. Svatopluk Binder, Ph.D., náměstek Olomouckého kraje pro školství, cestovní ruch a vnější vztahy</a:t>
                      </a:r>
                    </a:p>
                    <a:p>
                      <a:endParaRPr lang="cs-CZ" sz="1200" b="1" i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348651"/>
                  </a:ext>
                </a:extLst>
              </a:tr>
              <a:tr h="5342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Mgr. Miroslav Gajdůšek, MBA, vedoucí odboru školství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13877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Novinky v oblasti školství v Olomouckém kraji 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Mgr. et. Mgr. Jitka Pavlíková, vedoucí oddělení krajského vzdělávání</a:t>
                      </a:r>
                      <a:endParaRPr lang="cs-CZ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82543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Informace k přijímacímu řízení na střední školy ve školním roce 2024/2025  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Mgr. et. Mgr. Jitka Pavlíková, vedoucí oddělení krajského vzdělávání</a:t>
                      </a:r>
                      <a:endParaRPr lang="cs-CZ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329173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10.30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Přestávka 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951687"/>
                  </a:ext>
                </a:extLst>
              </a:tr>
              <a:tr h="134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10.50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Prezentace ředitelů jednotlivých typů středních škol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045039"/>
                  </a:ext>
                </a:extLst>
              </a:tr>
              <a:tr h="204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Gymnázium Jakuba Škody, Přerov, Komenského 29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Mgr. Jan Raška</a:t>
                      </a:r>
                      <a:endParaRPr lang="cs-CZ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126348"/>
                  </a:ext>
                </a:extLst>
              </a:tr>
              <a:tr h="2047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Obchodní akademie, Olomouc, tř. Spojenců 11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Ing. Romana Novotníková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909687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Střední škola elektrotechnická, Lipník nad Bečvou, Tyršova 781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b="1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Ing. Michael Tesař</a:t>
                      </a:r>
                      <a:endParaRPr lang="cs-CZ" sz="1200" b="1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79608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11.20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Prezentace subjektů působících na trhu práce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309074"/>
                  </a:ext>
                </a:extLst>
              </a:tr>
              <a:tr h="2500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buFont typeface="Calibri" panose="020F0502020204030204" pitchFamily="34" charset="0"/>
                        <a:buNone/>
                      </a:pPr>
                      <a:r>
                        <a:rPr lang="cs-CZ" sz="12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Úřad práce ČR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buFont typeface="Calibri" panose="020F0502020204030204" pitchFamily="34" charset="0"/>
                        <a:buNone/>
                      </a:pPr>
                      <a:r>
                        <a:rPr lang="cs-CZ" sz="12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PhDr. Dagmar Nečasová, Ing. Martina </a:t>
                      </a:r>
                      <a:r>
                        <a:rPr lang="cs-CZ" sz="1200" b="1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Simmerová</a:t>
                      </a:r>
                      <a:r>
                        <a:rPr lang="cs-CZ" sz="12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696456"/>
                  </a:ext>
                </a:extLst>
              </a:tr>
              <a:tr h="294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11.40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Aktuality z krajských center projektu Implementace dlouhodobého záměru v Olomouckém kraji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KCKP – Mgr. Kateřina Petrová</a:t>
                      </a: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417543"/>
                  </a:ext>
                </a:extLst>
              </a:tr>
              <a:tr h="2708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11.50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Diskuse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7773" marR="37773" marT="0" marB="0"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551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339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830383" cy="570509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6" y="792842"/>
            <a:ext cx="8741664" cy="743350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Sdílení informací mezi kariérovými poradci</a:t>
            </a:r>
          </a:p>
        </p:txBody>
      </p:sp>
      <p:graphicFrame>
        <p:nvGraphicFramePr>
          <p:cNvPr id="8" name="Zástupný obsah 2">
            <a:extLst>
              <a:ext uri="{FF2B5EF4-FFF2-40B4-BE49-F238E27FC236}">
                <a16:creationId xmlns:a16="http://schemas.microsoft.com/office/drawing/2014/main" id="{378F900B-F7DF-AFFC-CD8A-18A9B46C6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6646268"/>
              </p:ext>
            </p:extLst>
          </p:nvPr>
        </p:nvGraphicFramePr>
        <p:xfrm>
          <a:off x="2580130" y="1536192"/>
          <a:ext cx="7031735" cy="2340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DD50D48F-C15C-1CBE-D88C-565D4315D717}"/>
              </a:ext>
            </a:extLst>
          </p:cNvPr>
          <p:cNvSpPr txBox="1"/>
          <p:nvPr/>
        </p:nvSpPr>
        <p:spPr>
          <a:xfrm>
            <a:off x="1947672" y="4151376"/>
            <a:ext cx="85191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Školní rok 2024 / 2025:</a:t>
            </a:r>
          </a:p>
          <a:p>
            <a:r>
              <a:rPr lang="cs-CZ" dirty="0"/>
              <a:t>Celkem se v rámci projektu konalo ve školním roce 2024/2025 </a:t>
            </a:r>
            <a:r>
              <a:rPr lang="cs-CZ" b="1" dirty="0"/>
              <a:t>28 sdílení</a:t>
            </a:r>
            <a:r>
              <a:rPr lang="cs-CZ" dirty="0"/>
              <a:t>. Tato aktivita slouží kariérovým a výchovným poradcům ZŠ ke sdílení zkušeností a získávání odpovědí na aktuální otázky. Sdílení se vždy vyhlašují na určité téma a hlásí se ti KP, kteří cítí potřebu informovat sebe nebo naopak ostatní. </a:t>
            </a:r>
          </a:p>
        </p:txBody>
      </p:sp>
    </p:spTree>
    <p:extLst>
      <p:ext uri="{BB962C8B-B14F-4D97-AF65-F5344CB8AC3E}">
        <p14:creationId xmlns:p14="http://schemas.microsoft.com/office/powerpoint/2010/main" val="375068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834881" cy="571911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5136" y="794245"/>
            <a:ext cx="8970062" cy="571912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Kulaté stoly pro kariérové poradce ZŠ a SŠ</a:t>
            </a:r>
          </a:p>
        </p:txBody>
      </p:sp>
      <p:graphicFrame>
        <p:nvGraphicFramePr>
          <p:cNvPr id="8" name="Zástupný obsah 2">
            <a:extLst>
              <a:ext uri="{FF2B5EF4-FFF2-40B4-BE49-F238E27FC236}">
                <a16:creationId xmlns:a16="http://schemas.microsoft.com/office/drawing/2014/main" id="{378F900B-F7DF-AFFC-CD8A-18A9B46C6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935234"/>
              </p:ext>
            </p:extLst>
          </p:nvPr>
        </p:nvGraphicFramePr>
        <p:xfrm>
          <a:off x="3163485" y="1437336"/>
          <a:ext cx="6953364" cy="2192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F82FC9A1-0197-0625-14DD-CEEA1DFAC6D2}"/>
              </a:ext>
            </a:extLst>
          </p:cNvPr>
          <p:cNvSpPr txBox="1"/>
          <p:nvPr/>
        </p:nvSpPr>
        <p:spPr>
          <a:xfrm>
            <a:off x="2843784" y="4060006"/>
            <a:ext cx="7891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Ve školním roce 2024/2025 se konalo celkem </a:t>
            </a:r>
            <a:r>
              <a:rPr lang="cs-CZ" b="1" dirty="0"/>
              <a:t>12 kulatých stolů </a:t>
            </a:r>
            <a:r>
              <a:rPr lang="cs-CZ" dirty="0"/>
              <a:t>mezi učiteli ZŠ a SŠ, při kterých si učitelé předávali informace k přípravám na přijímací zkoušky a k potřebám školního úspěchu na daných SŠ. Učitelé ZŠ se seznamovali s prostředím a vyhlášenými studijními obory daných SŠ a navazovali užší vzájemnou spolupráci.</a:t>
            </a:r>
          </a:p>
        </p:txBody>
      </p:sp>
    </p:spTree>
    <p:extLst>
      <p:ext uri="{BB962C8B-B14F-4D97-AF65-F5344CB8AC3E}">
        <p14:creationId xmlns:p14="http://schemas.microsoft.com/office/powerpoint/2010/main" val="370863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830383" cy="570509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6" y="792842"/>
            <a:ext cx="8741664" cy="62962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Projektové dny pro žáky ZŠ na SŠ</a:t>
            </a:r>
          </a:p>
        </p:txBody>
      </p:sp>
      <p:graphicFrame>
        <p:nvGraphicFramePr>
          <p:cNvPr id="13" name="TextovéPole 1">
            <a:extLst>
              <a:ext uri="{FF2B5EF4-FFF2-40B4-BE49-F238E27FC236}">
                <a16:creationId xmlns:a16="http://schemas.microsoft.com/office/drawing/2014/main" id="{12642BD6-627D-1603-C6AC-DA27DDC542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3598320"/>
              </p:ext>
            </p:extLst>
          </p:nvPr>
        </p:nvGraphicFramePr>
        <p:xfrm>
          <a:off x="2281427" y="1594315"/>
          <a:ext cx="7629146" cy="2002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74172C78-FA39-9552-BEDF-7A1AFB714AEA}"/>
              </a:ext>
            </a:extLst>
          </p:cNvPr>
          <p:cNvSpPr txBox="1"/>
          <p:nvPr/>
        </p:nvSpPr>
        <p:spPr>
          <a:xfrm>
            <a:off x="1546858" y="3756834"/>
            <a:ext cx="9098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Od listopadu 2024 do června 2025 jsme pořádali </a:t>
            </a:r>
            <a:r>
              <a:rPr lang="cs-CZ" b="1" dirty="0"/>
              <a:t>19 projektových dnů </a:t>
            </a:r>
            <a:r>
              <a:rPr lang="cs-CZ" dirty="0"/>
              <a:t>pro žáky 8. a 9. ročníků, kterých </a:t>
            </a:r>
            <a:r>
              <a:rPr lang="cs-CZ" b="1" dirty="0"/>
              <a:t>se účastnilo 36 ZŠ</a:t>
            </a:r>
            <a:r>
              <a:rPr lang="cs-CZ" dirty="0"/>
              <a:t>. Projektové dny seznamují žáky s prostředím školy a s odbornými předměty. Na všech SŠ je připraven program ať už v dílnách nebo odborných učebnách. Program trvá obvykle 4hodiny. Během této doby si žáci mohou vyzkoušet pod vedením mistrů odborného výcviku nebo učitelů odborných předmětů práci na strojích, práci v různých provozech, specifika jednotlivých středních škol. V průběhu akce jsou žáci seznámeni s prostorami školy, s podmínkami přijetí a s nabízenými studijními obory. ZŠ mohou využít nabídky zajištění dopravy.</a:t>
            </a:r>
          </a:p>
        </p:txBody>
      </p:sp>
    </p:spTree>
    <p:extLst>
      <p:ext uri="{BB962C8B-B14F-4D97-AF65-F5344CB8AC3E}">
        <p14:creationId xmlns:p14="http://schemas.microsoft.com/office/powerpoint/2010/main" val="2507694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856017" cy="578499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6" y="792842"/>
            <a:ext cx="8741664" cy="688486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Návštěvy žáků ZŠ u budoucích zaměstnavatelů</a:t>
            </a:r>
          </a:p>
        </p:txBody>
      </p:sp>
      <p:graphicFrame>
        <p:nvGraphicFramePr>
          <p:cNvPr id="13" name="TextovéPole 1">
            <a:extLst>
              <a:ext uri="{FF2B5EF4-FFF2-40B4-BE49-F238E27FC236}">
                <a16:creationId xmlns:a16="http://schemas.microsoft.com/office/drawing/2014/main" id="{12642BD6-627D-1603-C6AC-DA27DDC542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5671507"/>
              </p:ext>
            </p:extLst>
          </p:nvPr>
        </p:nvGraphicFramePr>
        <p:xfrm>
          <a:off x="2702049" y="1636776"/>
          <a:ext cx="6787898" cy="1792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5A435200-A4CA-87AF-BB38-40F359244523}"/>
              </a:ext>
            </a:extLst>
          </p:cNvPr>
          <p:cNvSpPr txBox="1"/>
          <p:nvPr/>
        </p:nvSpPr>
        <p:spPr>
          <a:xfrm>
            <a:off x="2176272" y="3877056"/>
            <a:ext cx="8549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Možnosti navštívit některou z firem využilo ve školním roce 2024/2025 se svými žáky 8. a 9.ročníků celkem </a:t>
            </a:r>
            <a:r>
              <a:rPr lang="cs-CZ" b="1" dirty="0"/>
              <a:t>30 základních škol na 13 pořádaných akcích</a:t>
            </a:r>
            <a:r>
              <a:rPr lang="cs-CZ" dirty="0"/>
              <a:t>.</a:t>
            </a:r>
          </a:p>
          <a:p>
            <a:r>
              <a:rPr lang="cs-CZ" dirty="0"/>
              <a:t>Žáci se při těchto návštěvách seznamují s různými provozy, s různými odvětvími, s potřebami pracovního trhu a s jednotlivými profesemi. Díky těmto návštěvám se žákům spojují jednotlivé studijní obory SŠ s praxí. I u této aktivity mohou ZŠ využít možnosti zajištění dopravy.</a:t>
            </a:r>
          </a:p>
        </p:txBody>
      </p:sp>
    </p:spTree>
    <p:extLst>
      <p:ext uri="{BB962C8B-B14F-4D97-AF65-F5344CB8AC3E}">
        <p14:creationId xmlns:p14="http://schemas.microsoft.com/office/powerpoint/2010/main" val="4179801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830383" cy="570509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6" y="792842"/>
            <a:ext cx="8741664" cy="906430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Aktivity pro geograficky vyloučené lokality</a:t>
            </a:r>
          </a:p>
        </p:txBody>
      </p:sp>
      <p:graphicFrame>
        <p:nvGraphicFramePr>
          <p:cNvPr id="11" name="TextovéPole 4">
            <a:extLst>
              <a:ext uri="{FF2B5EF4-FFF2-40B4-BE49-F238E27FC236}">
                <a16:creationId xmlns:a16="http://schemas.microsoft.com/office/drawing/2014/main" id="{9EBE4A03-C190-8B29-F2EF-DB285B4F6B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5186356"/>
              </p:ext>
            </p:extLst>
          </p:nvPr>
        </p:nvGraphicFramePr>
        <p:xfrm>
          <a:off x="1655064" y="1791545"/>
          <a:ext cx="9012934" cy="15460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ovéPole 1">
            <a:extLst>
              <a:ext uri="{FF2B5EF4-FFF2-40B4-BE49-F238E27FC236}">
                <a16:creationId xmlns:a16="http://schemas.microsoft.com/office/drawing/2014/main" id="{73684640-009A-ECC1-6F80-7C047AD199B9}"/>
              </a:ext>
            </a:extLst>
          </p:cNvPr>
          <p:cNvSpPr txBox="1"/>
          <p:nvPr/>
        </p:nvSpPr>
        <p:spPr>
          <a:xfrm>
            <a:off x="1417320" y="3648456"/>
            <a:ext cx="92506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28. 11. 2024 KCKP uspořádalo 1. burzu středních škol v geograficky vyloučené lokalitě</a:t>
            </a:r>
            <a:r>
              <a:rPr lang="cs-CZ" dirty="0"/>
              <a:t>.</a:t>
            </a:r>
          </a:p>
          <a:p>
            <a:r>
              <a:rPr lang="cs-CZ" dirty="0"/>
              <a:t>První mini burza se konala v prostorách sportovní haly Střední průmyslové školy Hranice. Pozvání k prezentaci přijalo celkem 7 středních škol a 3 zástupci ze strany zaměstnavatelů.</a:t>
            </a:r>
          </a:p>
          <a:p>
            <a:r>
              <a:rPr lang="cs-CZ" dirty="0"/>
              <a:t>Akce se vydařila nad očekávání a splnila vytyčené cíle, byl opravdu veliký zájem z řad rodičů a žáků ZŠ.</a:t>
            </a:r>
          </a:p>
          <a:p>
            <a:r>
              <a:rPr lang="cs-CZ" dirty="0"/>
              <a:t>V letošním roce jsou v plánu 2 akce a to na SŠ gastronomie, farmářství a služeb Jeseník v areálu Horní Heřmanice a opět na SPŠ Hranice.</a:t>
            </a:r>
          </a:p>
        </p:txBody>
      </p:sp>
    </p:spTree>
    <p:extLst>
      <p:ext uri="{BB962C8B-B14F-4D97-AF65-F5344CB8AC3E}">
        <p14:creationId xmlns:p14="http://schemas.microsoft.com/office/powerpoint/2010/main" val="3040370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846873" cy="575649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4" y="5967172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6" y="792842"/>
            <a:ext cx="8741664" cy="676113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00549F"/>
                </a:solidFill>
              </a:rPr>
              <a:t>Poradenská činnost KCKP</a:t>
            </a:r>
          </a:p>
        </p:txBody>
      </p:sp>
      <p:graphicFrame>
        <p:nvGraphicFramePr>
          <p:cNvPr id="8" name="Zástupný obsah 2">
            <a:extLst>
              <a:ext uri="{FF2B5EF4-FFF2-40B4-BE49-F238E27FC236}">
                <a16:creationId xmlns:a16="http://schemas.microsoft.com/office/drawing/2014/main" id="{378F900B-F7DF-AFFC-CD8A-18A9B46C6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377750"/>
              </p:ext>
            </p:extLst>
          </p:nvPr>
        </p:nvGraphicFramePr>
        <p:xfrm>
          <a:off x="2489451" y="1917554"/>
          <a:ext cx="7213094" cy="3831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100735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DD80E7C2-CC07-8AEC-C12C-106477A9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55" y="222333"/>
            <a:ext cx="1984556" cy="618563"/>
          </a:xfrm>
          <a:prstGeom prst="rect">
            <a:avLst/>
          </a:prstGeom>
        </p:spPr>
      </p:pic>
      <p:pic>
        <p:nvPicPr>
          <p:cNvPr id="7" name="Obrázek 6" descr="Obsah obrázku text, Písmo, snímek obrazovky, Grafika&#10;&#10;Popis byl vytvořen automaticky">
            <a:extLst>
              <a:ext uri="{FF2B5EF4-FFF2-40B4-BE49-F238E27FC236}">
                <a16:creationId xmlns:a16="http://schemas.microsoft.com/office/drawing/2014/main" id="{019449D9-A31E-F79C-A3EB-1585888945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285" y="5890160"/>
            <a:ext cx="4953429" cy="754445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455E6B73-9D93-05E9-AA14-01AC873ED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4853" y="978408"/>
            <a:ext cx="10302238" cy="795528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rgbClr val="00549F"/>
                </a:solidFill>
              </a:rPr>
              <a:t>Metodici kariérového poradenství -Projektové dny s tematikou kariérového poradenství</a:t>
            </a:r>
          </a:p>
        </p:txBody>
      </p:sp>
      <p:graphicFrame>
        <p:nvGraphicFramePr>
          <p:cNvPr id="8" name="Zástupný obsah 2">
            <a:extLst>
              <a:ext uri="{FF2B5EF4-FFF2-40B4-BE49-F238E27FC236}">
                <a16:creationId xmlns:a16="http://schemas.microsoft.com/office/drawing/2014/main" id="{378F900B-F7DF-AFFC-CD8A-18A9B46C66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4753282"/>
              </p:ext>
            </p:extLst>
          </p:nvPr>
        </p:nvGraphicFramePr>
        <p:xfrm>
          <a:off x="1404852" y="1843228"/>
          <a:ext cx="10052579" cy="3831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894996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C57B8B840FC4F95C703CC475EB9F6" ma:contentTypeVersion="14" ma:contentTypeDescription="Create a new document." ma:contentTypeScope="" ma:versionID="621c321d1c53e13266238f1fb056118e">
  <xsd:schema xmlns:xsd="http://www.w3.org/2001/XMLSchema" xmlns:xs="http://www.w3.org/2001/XMLSchema" xmlns:p="http://schemas.microsoft.com/office/2006/metadata/properties" xmlns:ns3="bf80c38f-5f15-47ab-b6fd-e4a5abf23890" xmlns:ns4="d3a8c4f7-3a00-4116-84d8-41b338f96776" targetNamespace="http://schemas.microsoft.com/office/2006/metadata/properties" ma:root="true" ma:fieldsID="09d18e6dae81bcda6e7f2b054c95e52f" ns3:_="" ns4:_="">
    <xsd:import namespace="bf80c38f-5f15-47ab-b6fd-e4a5abf23890"/>
    <xsd:import namespace="d3a8c4f7-3a00-4116-84d8-41b338f967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80c38f-5f15-47ab-b6fd-e4a5abf238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a8c4f7-3a00-4116-84d8-41b338f967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80c38f-5f15-47ab-b6fd-e4a5abf23890" xsi:nil="true"/>
  </documentManagement>
</p:properties>
</file>

<file path=customXml/itemProps1.xml><?xml version="1.0" encoding="utf-8"?>
<ds:datastoreItem xmlns:ds="http://schemas.openxmlformats.org/officeDocument/2006/customXml" ds:itemID="{4FCD4BDB-B906-4F48-94D7-AA93DA53EF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80c38f-5f15-47ab-b6fd-e4a5abf23890"/>
    <ds:schemaRef ds:uri="d3a8c4f7-3a00-4116-84d8-41b338f967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22386E-A897-4FBE-B613-23679E2B5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E1A04D-295D-4B20-A820-FB1A02056CB0}">
  <ds:schemaRefs>
    <ds:schemaRef ds:uri="http://schemas.microsoft.com/office/2006/metadata/properties"/>
    <ds:schemaRef ds:uri="d3a8c4f7-3a00-4116-84d8-41b338f96776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bf80c38f-5f15-47ab-b6fd-e4a5abf2389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1083</Words>
  <Application>Microsoft Office PowerPoint</Application>
  <PresentationFormat>Širokoúhlá obrazovka</PresentationFormat>
  <Paragraphs>100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Inter</vt:lpstr>
      <vt:lpstr>Motiv Office</vt:lpstr>
      <vt:lpstr>IMPLEMENTACE DLOUHODOBÉHO ZÁMĚRU V OLOMOUCKÉM KRAJI Registrační číslo projektu: CZ.02.02.XX/00/23_018/0013117 </vt:lpstr>
      <vt:lpstr>    </vt:lpstr>
      <vt:lpstr>Sdílení informací mezi kariérovými poradci</vt:lpstr>
      <vt:lpstr>Kulaté stoly pro kariérové poradce ZŠ a SŠ</vt:lpstr>
      <vt:lpstr>Projektové dny pro žáky ZŠ na SŠ</vt:lpstr>
      <vt:lpstr>Návštěvy žáků ZŠ u budoucích zaměstnavatelů</vt:lpstr>
      <vt:lpstr>Aktivity pro geograficky vyloučené lokality</vt:lpstr>
      <vt:lpstr>Poradenská činnost KCKP</vt:lpstr>
      <vt:lpstr>Metodici kariérového poradenství -Projektové dny s tematikou kariérového poradenství</vt:lpstr>
      <vt:lpstr>Kontakty KCKP</vt:lpstr>
      <vt:lpstr>IMPLEMENTACE DLOUHODOBÉHO ZÁMĚRU V OLOMOUCKÉM KRAJI Registrační číslo projektu: CZ.02.02.XX/00/23_018/0013117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Petra Máchová</dc:creator>
  <cp:lastModifiedBy>Petra Máchová</cp:lastModifiedBy>
  <cp:revision>4</cp:revision>
  <dcterms:created xsi:type="dcterms:W3CDTF">2024-10-03T09:01:27Z</dcterms:created>
  <dcterms:modified xsi:type="dcterms:W3CDTF">2025-11-19T08:48:46Z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0x010100DADC57B8B840FC4F95C703CC475EB9F6</vt:lpwstr>
  </property>
</Properties>
</file>